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3"/>
  </p:notesMasterIdLst>
  <p:sldIdLst>
    <p:sldId id="256" r:id="rId2"/>
    <p:sldId id="277" r:id="rId3"/>
    <p:sldId id="278" r:id="rId4"/>
    <p:sldId id="279" r:id="rId5"/>
    <p:sldId id="294" r:id="rId6"/>
    <p:sldId id="257" r:id="rId7"/>
    <p:sldId id="293" r:id="rId8"/>
    <p:sldId id="295" r:id="rId9"/>
    <p:sldId id="281" r:id="rId10"/>
    <p:sldId id="285" r:id="rId11"/>
    <p:sldId id="284" r:id="rId12"/>
    <p:sldId id="282" r:id="rId13"/>
    <p:sldId id="296" r:id="rId14"/>
    <p:sldId id="287" r:id="rId15"/>
    <p:sldId id="297" r:id="rId16"/>
    <p:sldId id="298" r:id="rId17"/>
    <p:sldId id="299" r:id="rId18"/>
    <p:sldId id="300" r:id="rId19"/>
    <p:sldId id="288" r:id="rId20"/>
    <p:sldId id="275" r:id="rId21"/>
    <p:sldId id="276" r:id="rId22"/>
  </p:sldIdLst>
  <p:sldSz cx="9144000" cy="5143500" type="screen16x9"/>
  <p:notesSz cx="6858000" cy="9144000"/>
  <p:embeddedFontLst>
    <p:embeddedFont>
      <p:font typeface="Abadi" panose="020B0604020104020204" pitchFamily="34" charset="0"/>
      <p:regular r:id="rId24"/>
    </p:embeddedFont>
    <p:embeddedFont>
      <p:font typeface="Calibri" panose="020F0502020204030204" pitchFamily="34" charset="0"/>
      <p:regular r:id="rId25"/>
      <p:bold r:id="rId26"/>
      <p:italic r:id="rId27"/>
      <p:boldItalic r:id="rId28"/>
    </p:embeddedFont>
    <p:embeddedFont>
      <p:font typeface="Tenorite" panose="00000500000000000000" pitchFamily="2" charset="0"/>
      <p:regular r:id="rId29"/>
      <p:bold r:id="rId30"/>
      <p:italic r:id="rId31"/>
      <p:boldItalic r:id="rId32"/>
    </p:embeddedFont>
    <p:embeddedFont>
      <p:font typeface="Trebuchet MS" panose="020B0603020202020204" pitchFamily="34" charset="0"/>
      <p:regular r:id="rId33"/>
      <p:bold r:id="rId34"/>
      <p:italic r:id="rId35"/>
      <p:boldItalic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610" autoAdjust="0"/>
  </p:normalViewPr>
  <p:slideViewPr>
    <p:cSldViewPr snapToGrid="0">
      <p:cViewPr varScale="1">
        <p:scale>
          <a:sx n="115" d="100"/>
          <a:sy n="115" d="100"/>
        </p:scale>
        <p:origin x="149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B06F8B-AA5F-4DEC-A7F6-6BD994E1F49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39D44B30-BFA1-4A26-A16F-7417EB946FB8}">
      <dgm:prSet/>
      <dgm:spPr/>
      <dgm:t>
        <a:bodyPr/>
        <a:lstStyle/>
        <a:p>
          <a:r>
            <a:rPr lang="en-GB" dirty="0"/>
            <a:t>Reduced duplication of effort</a:t>
          </a:r>
          <a:endParaRPr lang="en-US" dirty="0"/>
        </a:p>
      </dgm:t>
    </dgm:pt>
    <dgm:pt modelId="{D53EE61D-7E43-4CC7-A4DB-22A977770511}" type="parTrans" cxnId="{C49FEEA4-0C73-4D8A-BBBE-6BEF5171D271}">
      <dgm:prSet/>
      <dgm:spPr/>
      <dgm:t>
        <a:bodyPr/>
        <a:lstStyle/>
        <a:p>
          <a:endParaRPr lang="en-US"/>
        </a:p>
      </dgm:t>
    </dgm:pt>
    <dgm:pt modelId="{E218DB4A-FA74-4A79-9730-AD667FDBDD79}" type="sibTrans" cxnId="{C49FEEA4-0C73-4D8A-BBBE-6BEF5171D271}">
      <dgm:prSet/>
      <dgm:spPr/>
      <dgm:t>
        <a:bodyPr/>
        <a:lstStyle/>
        <a:p>
          <a:endParaRPr lang="en-US"/>
        </a:p>
      </dgm:t>
    </dgm:pt>
    <dgm:pt modelId="{5C2ABEFF-B05D-48B9-AEDA-786DB2F538AC}">
      <dgm:prSet/>
      <dgm:spPr/>
      <dgm:t>
        <a:bodyPr/>
        <a:lstStyle/>
        <a:p>
          <a:r>
            <a:rPr lang="en-GB" dirty="0"/>
            <a:t>Reduction of silos </a:t>
          </a:r>
        </a:p>
        <a:p>
          <a:r>
            <a:rPr lang="en-US" dirty="0"/>
            <a:t>of department</a:t>
          </a:r>
        </a:p>
      </dgm:t>
    </dgm:pt>
    <dgm:pt modelId="{7EBB4068-D744-42A1-ABC5-B3633A960811}" type="parTrans" cxnId="{CD011DFF-792D-4F3B-9654-1636CE31AE6F}">
      <dgm:prSet/>
      <dgm:spPr/>
      <dgm:t>
        <a:bodyPr/>
        <a:lstStyle/>
        <a:p>
          <a:endParaRPr lang="en-US"/>
        </a:p>
      </dgm:t>
    </dgm:pt>
    <dgm:pt modelId="{4F685974-1EBD-4D5B-AF92-D27EB5445EAF}" type="sibTrans" cxnId="{CD011DFF-792D-4F3B-9654-1636CE31AE6F}">
      <dgm:prSet/>
      <dgm:spPr/>
      <dgm:t>
        <a:bodyPr/>
        <a:lstStyle/>
        <a:p>
          <a:endParaRPr lang="en-US"/>
        </a:p>
      </dgm:t>
    </dgm:pt>
    <dgm:pt modelId="{9019282D-6C0C-42BC-B80E-3EF09B77C36F}">
      <dgm:prSet/>
      <dgm:spPr/>
      <dgm:t>
        <a:bodyPr/>
        <a:lstStyle/>
        <a:p>
          <a:r>
            <a:rPr lang="en-GB" dirty="0"/>
            <a:t>Increased collaboration</a:t>
          </a:r>
          <a:endParaRPr lang="en-US" dirty="0"/>
        </a:p>
      </dgm:t>
    </dgm:pt>
    <dgm:pt modelId="{FFF73CE8-FD67-4309-96DE-A9FCF05204CD}" type="parTrans" cxnId="{FC3E50A4-F6CD-423E-AC34-527344530FF2}">
      <dgm:prSet/>
      <dgm:spPr/>
      <dgm:t>
        <a:bodyPr/>
        <a:lstStyle/>
        <a:p>
          <a:endParaRPr lang="en-US"/>
        </a:p>
      </dgm:t>
    </dgm:pt>
    <dgm:pt modelId="{85697C52-BD24-45C0-9010-FE8764717B54}" type="sibTrans" cxnId="{FC3E50A4-F6CD-423E-AC34-527344530FF2}">
      <dgm:prSet/>
      <dgm:spPr/>
      <dgm:t>
        <a:bodyPr/>
        <a:lstStyle/>
        <a:p>
          <a:endParaRPr lang="en-US"/>
        </a:p>
      </dgm:t>
    </dgm:pt>
    <dgm:pt modelId="{84028011-F8A6-4626-A6A4-DDAA005058C0}" type="pres">
      <dgm:prSet presAssocID="{20B06F8B-AA5F-4DEC-A7F6-6BD994E1F492}" presName="root" presStyleCnt="0">
        <dgm:presLayoutVars>
          <dgm:dir/>
          <dgm:resizeHandles val="exact"/>
        </dgm:presLayoutVars>
      </dgm:prSet>
      <dgm:spPr/>
    </dgm:pt>
    <dgm:pt modelId="{7E1932A3-8169-4002-A89C-86BD3941F3D2}" type="pres">
      <dgm:prSet presAssocID="{39D44B30-BFA1-4A26-A16F-7417EB946FB8}" presName="compNode" presStyleCnt="0"/>
      <dgm:spPr/>
    </dgm:pt>
    <dgm:pt modelId="{BE6FC6A6-B8E9-4C88-8731-CFF69B072A54}" type="pres">
      <dgm:prSet presAssocID="{39D44B30-BFA1-4A26-A16F-7417EB946FB8}" presName="iconRect" presStyleLbl="node1" presStyleIdx="0" presStyleCnt="3"/>
      <dgm:spPr>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ward trend"/>
        </a:ext>
      </dgm:extLst>
    </dgm:pt>
    <dgm:pt modelId="{B632CF12-58E5-4F0F-BC64-9A9DA815D024}" type="pres">
      <dgm:prSet presAssocID="{39D44B30-BFA1-4A26-A16F-7417EB946FB8}" presName="spaceRect" presStyleCnt="0"/>
      <dgm:spPr/>
    </dgm:pt>
    <dgm:pt modelId="{54805CFE-5FC5-441B-A664-F765F1B97B09}" type="pres">
      <dgm:prSet presAssocID="{39D44B30-BFA1-4A26-A16F-7417EB946FB8}" presName="textRect" presStyleLbl="revTx" presStyleIdx="0" presStyleCnt="3">
        <dgm:presLayoutVars>
          <dgm:chMax val="1"/>
          <dgm:chPref val="1"/>
        </dgm:presLayoutVars>
      </dgm:prSet>
      <dgm:spPr/>
    </dgm:pt>
    <dgm:pt modelId="{DDF79684-F0E9-4242-B383-DC06EA935D6C}" type="pres">
      <dgm:prSet presAssocID="{E218DB4A-FA74-4A79-9730-AD667FDBDD79}" presName="sibTrans" presStyleCnt="0"/>
      <dgm:spPr/>
    </dgm:pt>
    <dgm:pt modelId="{4B1E0B55-8F93-44D4-BF5F-D8A802232884}" type="pres">
      <dgm:prSet presAssocID="{5C2ABEFF-B05D-48B9-AEDA-786DB2F538AC}" presName="compNode" presStyleCnt="0"/>
      <dgm:spPr/>
    </dgm:pt>
    <dgm:pt modelId="{9BE06DD5-78A0-47BA-B21B-2B7F3805ADFC}" type="pres">
      <dgm:prSet presAssocID="{5C2ABEFF-B05D-48B9-AEDA-786DB2F538AC}" presName="iconRect" presStyleLbl="node1" presStyleIdx="1" presStyleCnt="3"/>
      <dgm:spPr>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2841F8CC-661C-46DC-A931-139682F21DC7}" type="pres">
      <dgm:prSet presAssocID="{5C2ABEFF-B05D-48B9-AEDA-786DB2F538AC}" presName="spaceRect" presStyleCnt="0"/>
      <dgm:spPr/>
    </dgm:pt>
    <dgm:pt modelId="{CBC4942C-F9A0-469A-B1C7-A511584ACB2C}" type="pres">
      <dgm:prSet presAssocID="{5C2ABEFF-B05D-48B9-AEDA-786DB2F538AC}" presName="textRect" presStyleLbl="revTx" presStyleIdx="1" presStyleCnt="3">
        <dgm:presLayoutVars>
          <dgm:chMax val="1"/>
          <dgm:chPref val="1"/>
        </dgm:presLayoutVars>
      </dgm:prSet>
      <dgm:spPr/>
    </dgm:pt>
    <dgm:pt modelId="{6C620B5B-8CDA-4CC9-92E0-42F62D926E61}" type="pres">
      <dgm:prSet presAssocID="{4F685974-1EBD-4D5B-AF92-D27EB5445EAF}" presName="sibTrans" presStyleCnt="0"/>
      <dgm:spPr/>
    </dgm:pt>
    <dgm:pt modelId="{B661E8A5-D71C-46D2-9D1F-EDC97E2144B6}" type="pres">
      <dgm:prSet presAssocID="{9019282D-6C0C-42BC-B80E-3EF09B77C36F}" presName="compNode" presStyleCnt="0"/>
      <dgm:spPr/>
    </dgm:pt>
    <dgm:pt modelId="{161EF049-34BD-4E8F-95AA-ADC2184CA9FE}" type="pres">
      <dgm:prSet presAssocID="{9019282D-6C0C-42BC-B80E-3EF09B77C36F}" presName="iconRect" presStyleLbl="node1" presStyleIdx="2" presStyleCnt="3"/>
      <dgm:spPr>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B4E4AA78-AB28-4CAF-8D59-B2E05EDB5D83}" type="pres">
      <dgm:prSet presAssocID="{9019282D-6C0C-42BC-B80E-3EF09B77C36F}" presName="spaceRect" presStyleCnt="0"/>
      <dgm:spPr/>
    </dgm:pt>
    <dgm:pt modelId="{2F1B2959-E355-4841-97F7-B59B75717409}" type="pres">
      <dgm:prSet presAssocID="{9019282D-6C0C-42BC-B80E-3EF09B77C36F}" presName="textRect" presStyleLbl="revTx" presStyleIdx="2" presStyleCnt="3">
        <dgm:presLayoutVars>
          <dgm:chMax val="1"/>
          <dgm:chPref val="1"/>
        </dgm:presLayoutVars>
      </dgm:prSet>
      <dgm:spPr/>
    </dgm:pt>
  </dgm:ptLst>
  <dgm:cxnLst>
    <dgm:cxn modelId="{E7D67C2F-FC19-460D-859D-BD71D9CA6FE5}" type="presOf" srcId="{20B06F8B-AA5F-4DEC-A7F6-6BD994E1F492}" destId="{84028011-F8A6-4626-A6A4-DDAA005058C0}" srcOrd="0" destOrd="0" presId="urn:microsoft.com/office/officeart/2018/2/layout/IconLabelList"/>
    <dgm:cxn modelId="{DE10D651-D593-4104-B5F0-B231E3997670}" type="presOf" srcId="{5C2ABEFF-B05D-48B9-AEDA-786DB2F538AC}" destId="{CBC4942C-F9A0-469A-B1C7-A511584ACB2C}" srcOrd="0" destOrd="0" presId="urn:microsoft.com/office/officeart/2018/2/layout/IconLabelList"/>
    <dgm:cxn modelId="{DBAD6A52-EF76-4DD2-9529-446E85FA4FFD}" type="presOf" srcId="{39D44B30-BFA1-4A26-A16F-7417EB946FB8}" destId="{54805CFE-5FC5-441B-A664-F765F1B97B09}" srcOrd="0" destOrd="0" presId="urn:microsoft.com/office/officeart/2018/2/layout/IconLabelList"/>
    <dgm:cxn modelId="{FC3E50A4-F6CD-423E-AC34-527344530FF2}" srcId="{20B06F8B-AA5F-4DEC-A7F6-6BD994E1F492}" destId="{9019282D-6C0C-42BC-B80E-3EF09B77C36F}" srcOrd="2" destOrd="0" parTransId="{FFF73CE8-FD67-4309-96DE-A9FCF05204CD}" sibTransId="{85697C52-BD24-45C0-9010-FE8764717B54}"/>
    <dgm:cxn modelId="{C49FEEA4-0C73-4D8A-BBBE-6BEF5171D271}" srcId="{20B06F8B-AA5F-4DEC-A7F6-6BD994E1F492}" destId="{39D44B30-BFA1-4A26-A16F-7417EB946FB8}" srcOrd="0" destOrd="0" parTransId="{D53EE61D-7E43-4CC7-A4DB-22A977770511}" sibTransId="{E218DB4A-FA74-4A79-9730-AD667FDBDD79}"/>
    <dgm:cxn modelId="{B98D60ED-DBA7-47D0-A8CF-6A012C24F6ED}" type="presOf" srcId="{9019282D-6C0C-42BC-B80E-3EF09B77C36F}" destId="{2F1B2959-E355-4841-97F7-B59B75717409}" srcOrd="0" destOrd="0" presId="urn:microsoft.com/office/officeart/2018/2/layout/IconLabelList"/>
    <dgm:cxn modelId="{CD011DFF-792D-4F3B-9654-1636CE31AE6F}" srcId="{20B06F8B-AA5F-4DEC-A7F6-6BD994E1F492}" destId="{5C2ABEFF-B05D-48B9-AEDA-786DB2F538AC}" srcOrd="1" destOrd="0" parTransId="{7EBB4068-D744-42A1-ABC5-B3633A960811}" sibTransId="{4F685974-1EBD-4D5B-AF92-D27EB5445EAF}"/>
    <dgm:cxn modelId="{0AA2C7FE-E433-49DE-B28D-E962DAFC4803}" type="presParOf" srcId="{84028011-F8A6-4626-A6A4-DDAA005058C0}" destId="{7E1932A3-8169-4002-A89C-86BD3941F3D2}" srcOrd="0" destOrd="0" presId="urn:microsoft.com/office/officeart/2018/2/layout/IconLabelList"/>
    <dgm:cxn modelId="{465D8890-2FD1-478E-B556-111DA936F374}" type="presParOf" srcId="{7E1932A3-8169-4002-A89C-86BD3941F3D2}" destId="{BE6FC6A6-B8E9-4C88-8731-CFF69B072A54}" srcOrd="0" destOrd="0" presId="urn:microsoft.com/office/officeart/2018/2/layout/IconLabelList"/>
    <dgm:cxn modelId="{A7F85CB0-11FA-4E18-B6AC-92F47D0222AD}" type="presParOf" srcId="{7E1932A3-8169-4002-A89C-86BD3941F3D2}" destId="{B632CF12-58E5-4F0F-BC64-9A9DA815D024}" srcOrd="1" destOrd="0" presId="urn:microsoft.com/office/officeart/2018/2/layout/IconLabelList"/>
    <dgm:cxn modelId="{27E4E816-A200-4506-B379-F8829E3424F0}" type="presParOf" srcId="{7E1932A3-8169-4002-A89C-86BD3941F3D2}" destId="{54805CFE-5FC5-441B-A664-F765F1B97B09}" srcOrd="2" destOrd="0" presId="urn:microsoft.com/office/officeart/2018/2/layout/IconLabelList"/>
    <dgm:cxn modelId="{5C53B5D2-F13F-479D-99C7-8AE37AA6E600}" type="presParOf" srcId="{84028011-F8A6-4626-A6A4-DDAA005058C0}" destId="{DDF79684-F0E9-4242-B383-DC06EA935D6C}" srcOrd="1" destOrd="0" presId="urn:microsoft.com/office/officeart/2018/2/layout/IconLabelList"/>
    <dgm:cxn modelId="{01649040-0E9A-4F4A-BCFD-B91B745B0F1E}" type="presParOf" srcId="{84028011-F8A6-4626-A6A4-DDAA005058C0}" destId="{4B1E0B55-8F93-44D4-BF5F-D8A802232884}" srcOrd="2" destOrd="0" presId="urn:microsoft.com/office/officeart/2018/2/layout/IconLabelList"/>
    <dgm:cxn modelId="{2C257CAE-4975-47C9-9998-74F5D38E71B2}" type="presParOf" srcId="{4B1E0B55-8F93-44D4-BF5F-D8A802232884}" destId="{9BE06DD5-78A0-47BA-B21B-2B7F3805ADFC}" srcOrd="0" destOrd="0" presId="urn:microsoft.com/office/officeart/2018/2/layout/IconLabelList"/>
    <dgm:cxn modelId="{D3C6D9ED-0C13-4D39-8C9D-9818795A5191}" type="presParOf" srcId="{4B1E0B55-8F93-44D4-BF5F-D8A802232884}" destId="{2841F8CC-661C-46DC-A931-139682F21DC7}" srcOrd="1" destOrd="0" presId="urn:microsoft.com/office/officeart/2018/2/layout/IconLabelList"/>
    <dgm:cxn modelId="{0E4F4412-0D8B-4CAB-A99C-0DBAF33DDBD1}" type="presParOf" srcId="{4B1E0B55-8F93-44D4-BF5F-D8A802232884}" destId="{CBC4942C-F9A0-469A-B1C7-A511584ACB2C}" srcOrd="2" destOrd="0" presId="urn:microsoft.com/office/officeart/2018/2/layout/IconLabelList"/>
    <dgm:cxn modelId="{A2DFBD6D-84E3-4DB3-8414-FFE6ACC3309C}" type="presParOf" srcId="{84028011-F8A6-4626-A6A4-DDAA005058C0}" destId="{6C620B5B-8CDA-4CC9-92E0-42F62D926E61}" srcOrd="3" destOrd="0" presId="urn:microsoft.com/office/officeart/2018/2/layout/IconLabelList"/>
    <dgm:cxn modelId="{6015AF49-1558-44F1-BC85-352BD78D54E5}" type="presParOf" srcId="{84028011-F8A6-4626-A6A4-DDAA005058C0}" destId="{B661E8A5-D71C-46D2-9D1F-EDC97E2144B6}" srcOrd="4" destOrd="0" presId="urn:microsoft.com/office/officeart/2018/2/layout/IconLabelList"/>
    <dgm:cxn modelId="{5D834E48-CAAF-42C5-8B92-8837DA087404}" type="presParOf" srcId="{B661E8A5-D71C-46D2-9D1F-EDC97E2144B6}" destId="{161EF049-34BD-4E8F-95AA-ADC2184CA9FE}" srcOrd="0" destOrd="0" presId="urn:microsoft.com/office/officeart/2018/2/layout/IconLabelList"/>
    <dgm:cxn modelId="{C6223BC6-7B84-4C02-B388-5B19A3B25B3B}" type="presParOf" srcId="{B661E8A5-D71C-46D2-9D1F-EDC97E2144B6}" destId="{B4E4AA78-AB28-4CAF-8D59-B2E05EDB5D83}" srcOrd="1" destOrd="0" presId="urn:microsoft.com/office/officeart/2018/2/layout/IconLabelList"/>
    <dgm:cxn modelId="{AB3A63BB-9613-41B1-9ABD-188FB1FC6062}" type="presParOf" srcId="{B661E8A5-D71C-46D2-9D1F-EDC97E2144B6}" destId="{2F1B2959-E355-4841-97F7-B59B7571740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221F9-516A-46D7-BA31-0AB7E0BD72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CA96D9-37FB-48CA-AB97-3AC4527AFC07}">
      <dgm:prSet/>
      <dgm:spPr/>
      <dgm:t>
        <a:bodyPr/>
        <a:lstStyle/>
        <a:p>
          <a:pPr>
            <a:lnSpc>
              <a:spcPct val="100000"/>
            </a:lnSpc>
          </a:pPr>
          <a:r>
            <a:rPr lang="en-GB" b="0" i="0"/>
            <a:t>Enables real-time communication and knowledge sharing among departments</a:t>
          </a:r>
          <a:endParaRPr lang="en-US"/>
        </a:p>
      </dgm:t>
    </dgm:pt>
    <dgm:pt modelId="{FEEDE49A-F144-4223-ABC6-A80ACBE1DA2B}" type="parTrans" cxnId="{6B3D052D-9C12-4999-B49E-CD81A2600998}">
      <dgm:prSet/>
      <dgm:spPr/>
      <dgm:t>
        <a:bodyPr/>
        <a:lstStyle/>
        <a:p>
          <a:endParaRPr lang="en-US"/>
        </a:p>
      </dgm:t>
    </dgm:pt>
    <dgm:pt modelId="{42B18C58-858E-4308-9EA6-5DBC5AD88EEA}" type="sibTrans" cxnId="{6B3D052D-9C12-4999-B49E-CD81A2600998}">
      <dgm:prSet/>
      <dgm:spPr/>
      <dgm:t>
        <a:bodyPr/>
        <a:lstStyle/>
        <a:p>
          <a:pPr>
            <a:lnSpc>
              <a:spcPct val="100000"/>
            </a:lnSpc>
          </a:pPr>
          <a:endParaRPr lang="en-US"/>
        </a:p>
      </dgm:t>
    </dgm:pt>
    <dgm:pt modelId="{7D70DEF0-55D7-4DD2-B0E8-49FFDBAB50B8}">
      <dgm:prSet/>
      <dgm:spPr/>
      <dgm:t>
        <a:bodyPr/>
        <a:lstStyle/>
        <a:p>
          <a:pPr>
            <a:lnSpc>
              <a:spcPct val="100000"/>
            </a:lnSpc>
          </a:pPr>
          <a:r>
            <a:rPr lang="en-GB" b="0" i="0"/>
            <a:t>Reduces duplication of effort and exclusion of departments from useful findings</a:t>
          </a:r>
          <a:endParaRPr lang="en-US"/>
        </a:p>
      </dgm:t>
    </dgm:pt>
    <dgm:pt modelId="{9CDBF2A5-2C70-48D9-AF27-402F4E54702F}" type="parTrans" cxnId="{D614C5A0-57FC-4BE1-88F9-9343ADB6B687}">
      <dgm:prSet/>
      <dgm:spPr/>
      <dgm:t>
        <a:bodyPr/>
        <a:lstStyle/>
        <a:p>
          <a:endParaRPr lang="en-US"/>
        </a:p>
      </dgm:t>
    </dgm:pt>
    <dgm:pt modelId="{8AD3E5FE-7F5C-4471-86E7-E25A95E69FE9}" type="sibTrans" cxnId="{D614C5A0-57FC-4BE1-88F9-9343ADB6B687}">
      <dgm:prSet/>
      <dgm:spPr/>
      <dgm:t>
        <a:bodyPr/>
        <a:lstStyle/>
        <a:p>
          <a:pPr>
            <a:lnSpc>
              <a:spcPct val="100000"/>
            </a:lnSpc>
          </a:pPr>
          <a:endParaRPr lang="en-US"/>
        </a:p>
      </dgm:t>
    </dgm:pt>
    <dgm:pt modelId="{BD380387-30D3-4A75-B8A5-BF42480596C5}">
      <dgm:prSet/>
      <dgm:spPr/>
      <dgm:t>
        <a:bodyPr/>
        <a:lstStyle/>
        <a:p>
          <a:pPr>
            <a:lnSpc>
              <a:spcPct val="100000"/>
            </a:lnSpc>
          </a:pPr>
          <a:r>
            <a:rPr lang="en-GB" b="0" i="0"/>
            <a:t>Departments involved: Product Design, UX, Research, Marketing</a:t>
          </a:r>
          <a:endParaRPr lang="en-US"/>
        </a:p>
      </dgm:t>
    </dgm:pt>
    <dgm:pt modelId="{A48030FF-FCD7-467D-8714-2CAE2C81A6BA}" type="parTrans" cxnId="{90A20A5B-5C3E-4D58-89CE-F4626D5CD550}">
      <dgm:prSet/>
      <dgm:spPr/>
      <dgm:t>
        <a:bodyPr/>
        <a:lstStyle/>
        <a:p>
          <a:endParaRPr lang="en-US"/>
        </a:p>
      </dgm:t>
    </dgm:pt>
    <dgm:pt modelId="{C1FE816E-1AE2-491A-B3EA-C91CD68AA520}" type="sibTrans" cxnId="{90A20A5B-5C3E-4D58-89CE-F4626D5CD550}">
      <dgm:prSet/>
      <dgm:spPr/>
      <dgm:t>
        <a:bodyPr/>
        <a:lstStyle/>
        <a:p>
          <a:pPr>
            <a:lnSpc>
              <a:spcPct val="100000"/>
            </a:lnSpc>
          </a:pPr>
          <a:endParaRPr lang="en-US"/>
        </a:p>
      </dgm:t>
    </dgm:pt>
    <dgm:pt modelId="{3913EAC2-52EF-4501-9CDF-9103A592C1CA}">
      <dgm:prSet/>
      <dgm:spPr/>
      <dgm:t>
        <a:bodyPr/>
        <a:lstStyle/>
        <a:p>
          <a:pPr>
            <a:lnSpc>
              <a:spcPct val="100000"/>
            </a:lnSpc>
          </a:pPr>
          <a:r>
            <a:rPr lang="en-GB" b="0" i="0"/>
            <a:t>Items shared: links, papers, books, videos, summaries, analysis</a:t>
          </a:r>
          <a:endParaRPr lang="en-US"/>
        </a:p>
      </dgm:t>
    </dgm:pt>
    <dgm:pt modelId="{1B5ACADD-0868-411D-A008-9AFEFCA0CCD1}" type="parTrans" cxnId="{CAFA3891-315D-4509-8E57-5952946B2527}">
      <dgm:prSet/>
      <dgm:spPr/>
      <dgm:t>
        <a:bodyPr/>
        <a:lstStyle/>
        <a:p>
          <a:endParaRPr lang="en-US"/>
        </a:p>
      </dgm:t>
    </dgm:pt>
    <dgm:pt modelId="{1CBB1596-E641-4660-8F90-C0EE704906D0}" type="sibTrans" cxnId="{CAFA3891-315D-4509-8E57-5952946B2527}">
      <dgm:prSet/>
      <dgm:spPr/>
      <dgm:t>
        <a:bodyPr/>
        <a:lstStyle/>
        <a:p>
          <a:pPr>
            <a:lnSpc>
              <a:spcPct val="100000"/>
            </a:lnSpc>
          </a:pPr>
          <a:endParaRPr lang="en-US"/>
        </a:p>
      </dgm:t>
    </dgm:pt>
    <dgm:pt modelId="{15B3EF46-FF98-47AC-8A31-14102D3D2A5D}">
      <dgm:prSet/>
      <dgm:spPr/>
      <dgm:t>
        <a:bodyPr/>
        <a:lstStyle/>
        <a:p>
          <a:pPr>
            <a:lnSpc>
              <a:spcPct val="100000"/>
            </a:lnSpc>
          </a:pPr>
          <a:r>
            <a:rPr lang="en-GB" b="0" i="0"/>
            <a:t>Current ad-hoc sharing methods: email, Teams, SharePoint, OneDrive, People First communities, Miro</a:t>
          </a:r>
          <a:endParaRPr lang="en-US"/>
        </a:p>
      </dgm:t>
    </dgm:pt>
    <dgm:pt modelId="{87675D5C-C700-405F-92FD-AEB87C5A3E4C}" type="parTrans" cxnId="{7EAFDD52-9FDF-4F57-BEA0-A2C10FE79CE0}">
      <dgm:prSet/>
      <dgm:spPr/>
      <dgm:t>
        <a:bodyPr/>
        <a:lstStyle/>
        <a:p>
          <a:endParaRPr lang="en-US"/>
        </a:p>
      </dgm:t>
    </dgm:pt>
    <dgm:pt modelId="{D51EBF6A-86CD-4D63-8FFC-1E01E8353A67}" type="sibTrans" cxnId="{7EAFDD52-9FDF-4F57-BEA0-A2C10FE79CE0}">
      <dgm:prSet/>
      <dgm:spPr/>
      <dgm:t>
        <a:bodyPr/>
        <a:lstStyle/>
        <a:p>
          <a:endParaRPr lang="en-US"/>
        </a:p>
      </dgm:t>
    </dgm:pt>
    <dgm:pt modelId="{D42C4E6D-C351-4952-BF6B-0103DADB4479}" type="pres">
      <dgm:prSet presAssocID="{8AB221F9-516A-46D7-BA31-0AB7E0BD72E3}" presName="root" presStyleCnt="0">
        <dgm:presLayoutVars>
          <dgm:dir/>
          <dgm:resizeHandles val="exact"/>
        </dgm:presLayoutVars>
      </dgm:prSet>
      <dgm:spPr/>
    </dgm:pt>
    <dgm:pt modelId="{FB7603F2-7C97-4227-93E1-B3E54F3F9290}" type="pres">
      <dgm:prSet presAssocID="{8AB221F9-516A-46D7-BA31-0AB7E0BD72E3}" presName="container" presStyleCnt="0">
        <dgm:presLayoutVars>
          <dgm:dir/>
          <dgm:resizeHandles val="exact"/>
        </dgm:presLayoutVars>
      </dgm:prSet>
      <dgm:spPr/>
    </dgm:pt>
    <dgm:pt modelId="{10208BCE-9D86-432A-BF1A-B6C34725E0D8}" type="pres">
      <dgm:prSet presAssocID="{92CA96D9-37FB-48CA-AB97-3AC4527AFC07}" presName="compNode" presStyleCnt="0"/>
      <dgm:spPr/>
    </dgm:pt>
    <dgm:pt modelId="{FC3AA859-FF6E-4265-A65E-1E70DEDF8D45}" type="pres">
      <dgm:prSet presAssocID="{92CA96D9-37FB-48CA-AB97-3AC4527AFC07}" presName="iconBgRect" presStyleLbl="bgShp" presStyleIdx="0" presStyleCnt="5"/>
      <dgm:spPr/>
    </dgm:pt>
    <dgm:pt modelId="{9F779329-96FD-4439-9F93-2AE84B394B30}" type="pres">
      <dgm:prSet presAssocID="{92CA96D9-37FB-48CA-AB97-3AC4527A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0E7B4AB-7C2D-4CF2-9B3A-0C78309B1651}" type="pres">
      <dgm:prSet presAssocID="{92CA96D9-37FB-48CA-AB97-3AC4527AFC07}" presName="spaceRect" presStyleCnt="0"/>
      <dgm:spPr/>
    </dgm:pt>
    <dgm:pt modelId="{24477DBE-01AC-4E7F-B70A-332C33D65129}" type="pres">
      <dgm:prSet presAssocID="{92CA96D9-37FB-48CA-AB97-3AC4527AFC07}" presName="textRect" presStyleLbl="revTx" presStyleIdx="0" presStyleCnt="5">
        <dgm:presLayoutVars>
          <dgm:chMax val="1"/>
          <dgm:chPref val="1"/>
        </dgm:presLayoutVars>
      </dgm:prSet>
      <dgm:spPr/>
    </dgm:pt>
    <dgm:pt modelId="{0F732C2D-9F20-436A-9D9A-D0CFF65125FB}" type="pres">
      <dgm:prSet presAssocID="{42B18C58-858E-4308-9EA6-5DBC5AD88EEA}" presName="sibTrans" presStyleLbl="sibTrans2D1" presStyleIdx="0" presStyleCnt="0"/>
      <dgm:spPr/>
    </dgm:pt>
    <dgm:pt modelId="{8BB2A4E4-B4EB-4A60-B306-CFF01442F2D5}" type="pres">
      <dgm:prSet presAssocID="{7D70DEF0-55D7-4DD2-B0E8-49FFDBAB50B8}" presName="compNode" presStyleCnt="0"/>
      <dgm:spPr/>
    </dgm:pt>
    <dgm:pt modelId="{CF8466B9-949F-4DAB-AFBA-A2C45DAF3CDA}" type="pres">
      <dgm:prSet presAssocID="{7D70DEF0-55D7-4DD2-B0E8-49FFDBAB50B8}" presName="iconBgRect" presStyleLbl="bgShp" presStyleIdx="1" presStyleCnt="5"/>
      <dgm:spPr/>
    </dgm:pt>
    <dgm:pt modelId="{75B2D1F4-5601-48DB-8E76-56BCD19BF9AF}" type="pres">
      <dgm:prSet presAssocID="{7D70DEF0-55D7-4DD2-B0E8-49FFDBAB50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4517D6-BE45-4C98-BB71-B6DD0E77277C}" type="pres">
      <dgm:prSet presAssocID="{7D70DEF0-55D7-4DD2-B0E8-49FFDBAB50B8}" presName="spaceRect" presStyleCnt="0"/>
      <dgm:spPr/>
    </dgm:pt>
    <dgm:pt modelId="{3AE090B7-822E-4DA0-A668-CFE094E6E918}" type="pres">
      <dgm:prSet presAssocID="{7D70DEF0-55D7-4DD2-B0E8-49FFDBAB50B8}" presName="textRect" presStyleLbl="revTx" presStyleIdx="1" presStyleCnt="5">
        <dgm:presLayoutVars>
          <dgm:chMax val="1"/>
          <dgm:chPref val="1"/>
        </dgm:presLayoutVars>
      </dgm:prSet>
      <dgm:spPr/>
    </dgm:pt>
    <dgm:pt modelId="{86F3E127-EC75-4143-B2CB-9DE5AB9E8657}" type="pres">
      <dgm:prSet presAssocID="{8AD3E5FE-7F5C-4471-86E7-E25A95E69FE9}" presName="sibTrans" presStyleLbl="sibTrans2D1" presStyleIdx="0" presStyleCnt="0"/>
      <dgm:spPr/>
    </dgm:pt>
    <dgm:pt modelId="{B97D9CC7-7064-4B4A-9ACB-2F22BE7362B7}" type="pres">
      <dgm:prSet presAssocID="{BD380387-30D3-4A75-B8A5-BF42480596C5}" presName="compNode" presStyleCnt="0"/>
      <dgm:spPr/>
    </dgm:pt>
    <dgm:pt modelId="{DF5CE870-3F56-49EF-8C84-D51D93BBB3CC}" type="pres">
      <dgm:prSet presAssocID="{BD380387-30D3-4A75-B8A5-BF42480596C5}" presName="iconBgRect" presStyleLbl="bgShp" presStyleIdx="2" presStyleCnt="5"/>
      <dgm:spPr/>
    </dgm:pt>
    <dgm:pt modelId="{BD32064E-FBFA-489C-8252-97FAFED46DF9}" type="pres">
      <dgm:prSet presAssocID="{BD380387-30D3-4A75-B8A5-BF42480596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88B8764-8636-4D24-8485-3D5C388E794C}" type="pres">
      <dgm:prSet presAssocID="{BD380387-30D3-4A75-B8A5-BF42480596C5}" presName="spaceRect" presStyleCnt="0"/>
      <dgm:spPr/>
    </dgm:pt>
    <dgm:pt modelId="{54598EED-0338-4F0F-85F7-8396A6C4613A}" type="pres">
      <dgm:prSet presAssocID="{BD380387-30D3-4A75-B8A5-BF42480596C5}" presName="textRect" presStyleLbl="revTx" presStyleIdx="2" presStyleCnt="5">
        <dgm:presLayoutVars>
          <dgm:chMax val="1"/>
          <dgm:chPref val="1"/>
        </dgm:presLayoutVars>
      </dgm:prSet>
      <dgm:spPr/>
    </dgm:pt>
    <dgm:pt modelId="{0A7FC5C3-6DAE-40A7-AF69-448557D8EB19}" type="pres">
      <dgm:prSet presAssocID="{C1FE816E-1AE2-491A-B3EA-C91CD68AA520}" presName="sibTrans" presStyleLbl="sibTrans2D1" presStyleIdx="0" presStyleCnt="0"/>
      <dgm:spPr/>
    </dgm:pt>
    <dgm:pt modelId="{62BC9B01-4070-4497-9210-FDD526B5EDCB}" type="pres">
      <dgm:prSet presAssocID="{3913EAC2-52EF-4501-9CDF-9103A592C1CA}" presName="compNode" presStyleCnt="0"/>
      <dgm:spPr/>
    </dgm:pt>
    <dgm:pt modelId="{30BBB70C-524F-44E8-A008-7551130CEBAF}" type="pres">
      <dgm:prSet presAssocID="{3913EAC2-52EF-4501-9CDF-9103A592C1CA}" presName="iconBgRect" presStyleLbl="bgShp" presStyleIdx="3" presStyleCnt="5"/>
      <dgm:spPr/>
    </dgm:pt>
    <dgm:pt modelId="{F60DAC77-566A-4E0F-9651-C6891C32BF51}" type="pres">
      <dgm:prSet presAssocID="{3913EAC2-52EF-4501-9CDF-9103A592C1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clip"/>
        </a:ext>
      </dgm:extLst>
    </dgm:pt>
    <dgm:pt modelId="{920B19FA-B9B2-4BA1-A138-9589F34274BB}" type="pres">
      <dgm:prSet presAssocID="{3913EAC2-52EF-4501-9CDF-9103A592C1CA}" presName="spaceRect" presStyleCnt="0"/>
      <dgm:spPr/>
    </dgm:pt>
    <dgm:pt modelId="{71A6C3B3-400E-49FB-8981-CA2161F68CA3}" type="pres">
      <dgm:prSet presAssocID="{3913EAC2-52EF-4501-9CDF-9103A592C1CA}" presName="textRect" presStyleLbl="revTx" presStyleIdx="3" presStyleCnt="5">
        <dgm:presLayoutVars>
          <dgm:chMax val="1"/>
          <dgm:chPref val="1"/>
        </dgm:presLayoutVars>
      </dgm:prSet>
      <dgm:spPr/>
    </dgm:pt>
    <dgm:pt modelId="{4FC0C19A-8936-485C-A2E6-71823704F291}" type="pres">
      <dgm:prSet presAssocID="{1CBB1596-E641-4660-8F90-C0EE704906D0}" presName="sibTrans" presStyleLbl="sibTrans2D1" presStyleIdx="0" presStyleCnt="0"/>
      <dgm:spPr/>
    </dgm:pt>
    <dgm:pt modelId="{F027267C-C7C9-4AFF-9654-ED74883BCE72}" type="pres">
      <dgm:prSet presAssocID="{15B3EF46-FF98-47AC-8A31-14102D3D2A5D}" presName="compNode" presStyleCnt="0"/>
      <dgm:spPr/>
    </dgm:pt>
    <dgm:pt modelId="{576B512E-9670-4EDE-8CE6-E518342E3C51}" type="pres">
      <dgm:prSet presAssocID="{15B3EF46-FF98-47AC-8A31-14102D3D2A5D}" presName="iconBgRect" presStyleLbl="bgShp" presStyleIdx="4" presStyleCnt="5"/>
      <dgm:spPr/>
    </dgm:pt>
    <dgm:pt modelId="{47A3EA09-1A7D-4AB3-827F-4D3FCEF76ED5}" type="pres">
      <dgm:prSet presAssocID="{15B3EF46-FF98-47AC-8A31-14102D3D2A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BACB268-FFF0-4172-B696-7F816ABB0B6B}" type="pres">
      <dgm:prSet presAssocID="{15B3EF46-FF98-47AC-8A31-14102D3D2A5D}" presName="spaceRect" presStyleCnt="0"/>
      <dgm:spPr/>
    </dgm:pt>
    <dgm:pt modelId="{FB8D30CE-2D3E-4AB3-888D-5A28726CCB59}" type="pres">
      <dgm:prSet presAssocID="{15B3EF46-FF98-47AC-8A31-14102D3D2A5D}" presName="textRect" presStyleLbl="revTx" presStyleIdx="4" presStyleCnt="5">
        <dgm:presLayoutVars>
          <dgm:chMax val="1"/>
          <dgm:chPref val="1"/>
        </dgm:presLayoutVars>
      </dgm:prSet>
      <dgm:spPr/>
    </dgm:pt>
  </dgm:ptLst>
  <dgm:cxnLst>
    <dgm:cxn modelId="{B814680A-124A-4F80-AEE7-A83B6DFB1529}" type="presOf" srcId="{8AB221F9-516A-46D7-BA31-0AB7E0BD72E3}" destId="{D42C4E6D-C351-4952-BF6B-0103DADB4479}" srcOrd="0" destOrd="0" presId="urn:microsoft.com/office/officeart/2018/2/layout/IconCircleList"/>
    <dgm:cxn modelId="{FE8A0B0E-4F54-412C-89B2-71331ABB2FB8}" type="presOf" srcId="{1CBB1596-E641-4660-8F90-C0EE704906D0}" destId="{4FC0C19A-8936-485C-A2E6-71823704F291}" srcOrd="0" destOrd="0" presId="urn:microsoft.com/office/officeart/2018/2/layout/IconCircleList"/>
    <dgm:cxn modelId="{A5B0681C-AD33-4B48-9ACC-20AEFFE48AC7}" type="presOf" srcId="{C1FE816E-1AE2-491A-B3EA-C91CD68AA520}" destId="{0A7FC5C3-6DAE-40A7-AF69-448557D8EB19}" srcOrd="0" destOrd="0" presId="urn:microsoft.com/office/officeart/2018/2/layout/IconCircleList"/>
    <dgm:cxn modelId="{6B3D052D-9C12-4999-B49E-CD81A2600998}" srcId="{8AB221F9-516A-46D7-BA31-0AB7E0BD72E3}" destId="{92CA96D9-37FB-48CA-AB97-3AC4527AFC07}" srcOrd="0" destOrd="0" parTransId="{FEEDE49A-F144-4223-ABC6-A80ACBE1DA2B}" sibTransId="{42B18C58-858E-4308-9EA6-5DBC5AD88EEA}"/>
    <dgm:cxn modelId="{F16A9E3F-0C4A-40CE-B277-85FCE14FFAE8}" type="presOf" srcId="{42B18C58-858E-4308-9EA6-5DBC5AD88EEA}" destId="{0F732C2D-9F20-436A-9D9A-D0CFF65125FB}" srcOrd="0" destOrd="0" presId="urn:microsoft.com/office/officeart/2018/2/layout/IconCircleList"/>
    <dgm:cxn modelId="{90A20A5B-5C3E-4D58-89CE-F4626D5CD550}" srcId="{8AB221F9-516A-46D7-BA31-0AB7E0BD72E3}" destId="{BD380387-30D3-4A75-B8A5-BF42480596C5}" srcOrd="2" destOrd="0" parTransId="{A48030FF-FCD7-467D-8714-2CAE2C81A6BA}" sibTransId="{C1FE816E-1AE2-491A-B3EA-C91CD68AA520}"/>
    <dgm:cxn modelId="{3AA1EC41-01B7-473A-A69F-BD79CC886242}" type="presOf" srcId="{8AD3E5FE-7F5C-4471-86E7-E25A95E69FE9}" destId="{86F3E127-EC75-4143-B2CB-9DE5AB9E8657}" srcOrd="0" destOrd="0" presId="urn:microsoft.com/office/officeart/2018/2/layout/IconCircleList"/>
    <dgm:cxn modelId="{DD64B749-6B56-4CBE-BBD4-23828ECF7D38}" type="presOf" srcId="{7D70DEF0-55D7-4DD2-B0E8-49FFDBAB50B8}" destId="{3AE090B7-822E-4DA0-A668-CFE094E6E918}" srcOrd="0" destOrd="0" presId="urn:microsoft.com/office/officeart/2018/2/layout/IconCircleList"/>
    <dgm:cxn modelId="{7EAFDD52-9FDF-4F57-BEA0-A2C10FE79CE0}" srcId="{8AB221F9-516A-46D7-BA31-0AB7E0BD72E3}" destId="{15B3EF46-FF98-47AC-8A31-14102D3D2A5D}" srcOrd="4" destOrd="0" parTransId="{87675D5C-C700-405F-92FD-AEB87C5A3E4C}" sibTransId="{D51EBF6A-86CD-4D63-8FFC-1E01E8353A67}"/>
    <dgm:cxn modelId="{A52E4882-AE12-45EC-85F0-0F572345506F}" type="presOf" srcId="{BD380387-30D3-4A75-B8A5-BF42480596C5}" destId="{54598EED-0338-4F0F-85F7-8396A6C4613A}" srcOrd="0" destOrd="0" presId="urn:microsoft.com/office/officeart/2018/2/layout/IconCircleList"/>
    <dgm:cxn modelId="{6ABC318F-763E-4E43-A7E9-0688800C925E}" type="presOf" srcId="{3913EAC2-52EF-4501-9CDF-9103A592C1CA}" destId="{71A6C3B3-400E-49FB-8981-CA2161F68CA3}" srcOrd="0" destOrd="0" presId="urn:microsoft.com/office/officeart/2018/2/layout/IconCircleList"/>
    <dgm:cxn modelId="{CAFA3891-315D-4509-8E57-5952946B2527}" srcId="{8AB221F9-516A-46D7-BA31-0AB7E0BD72E3}" destId="{3913EAC2-52EF-4501-9CDF-9103A592C1CA}" srcOrd="3" destOrd="0" parTransId="{1B5ACADD-0868-411D-A008-9AFEFCA0CCD1}" sibTransId="{1CBB1596-E641-4660-8F90-C0EE704906D0}"/>
    <dgm:cxn modelId="{D614C5A0-57FC-4BE1-88F9-9343ADB6B687}" srcId="{8AB221F9-516A-46D7-BA31-0AB7E0BD72E3}" destId="{7D70DEF0-55D7-4DD2-B0E8-49FFDBAB50B8}" srcOrd="1" destOrd="0" parTransId="{9CDBF2A5-2C70-48D9-AF27-402F4E54702F}" sibTransId="{8AD3E5FE-7F5C-4471-86E7-E25A95E69FE9}"/>
    <dgm:cxn modelId="{AA68DAA5-9824-4867-9A67-753E241D6586}" type="presOf" srcId="{92CA96D9-37FB-48CA-AB97-3AC4527AFC07}" destId="{24477DBE-01AC-4E7F-B70A-332C33D65129}" srcOrd="0" destOrd="0" presId="urn:microsoft.com/office/officeart/2018/2/layout/IconCircleList"/>
    <dgm:cxn modelId="{82BE05FA-3016-4DDC-8E77-A9AC5909466F}" type="presOf" srcId="{15B3EF46-FF98-47AC-8A31-14102D3D2A5D}" destId="{FB8D30CE-2D3E-4AB3-888D-5A28726CCB59}" srcOrd="0" destOrd="0" presId="urn:microsoft.com/office/officeart/2018/2/layout/IconCircleList"/>
    <dgm:cxn modelId="{BD8B1A57-B926-4F63-A572-818AB81F3EAC}" type="presParOf" srcId="{D42C4E6D-C351-4952-BF6B-0103DADB4479}" destId="{FB7603F2-7C97-4227-93E1-B3E54F3F9290}" srcOrd="0" destOrd="0" presId="urn:microsoft.com/office/officeart/2018/2/layout/IconCircleList"/>
    <dgm:cxn modelId="{9988D711-D224-4B22-AED0-F0D3D8B75947}" type="presParOf" srcId="{FB7603F2-7C97-4227-93E1-B3E54F3F9290}" destId="{10208BCE-9D86-432A-BF1A-B6C34725E0D8}" srcOrd="0" destOrd="0" presId="urn:microsoft.com/office/officeart/2018/2/layout/IconCircleList"/>
    <dgm:cxn modelId="{37DAA1AD-E5B1-47EE-B128-F1391AC6F7A4}" type="presParOf" srcId="{10208BCE-9D86-432A-BF1A-B6C34725E0D8}" destId="{FC3AA859-FF6E-4265-A65E-1E70DEDF8D45}" srcOrd="0" destOrd="0" presId="urn:microsoft.com/office/officeart/2018/2/layout/IconCircleList"/>
    <dgm:cxn modelId="{860D7F20-7ED5-4A7D-96C7-A37BDDD1B9D5}" type="presParOf" srcId="{10208BCE-9D86-432A-BF1A-B6C34725E0D8}" destId="{9F779329-96FD-4439-9F93-2AE84B394B30}" srcOrd="1" destOrd="0" presId="urn:microsoft.com/office/officeart/2018/2/layout/IconCircleList"/>
    <dgm:cxn modelId="{C843C741-24AB-481D-9825-D78FCC68B1A2}" type="presParOf" srcId="{10208BCE-9D86-432A-BF1A-B6C34725E0D8}" destId="{90E7B4AB-7C2D-4CF2-9B3A-0C78309B1651}" srcOrd="2" destOrd="0" presId="urn:microsoft.com/office/officeart/2018/2/layout/IconCircleList"/>
    <dgm:cxn modelId="{27905CF5-79F3-42D5-99BC-A3865404A6BF}" type="presParOf" srcId="{10208BCE-9D86-432A-BF1A-B6C34725E0D8}" destId="{24477DBE-01AC-4E7F-B70A-332C33D65129}" srcOrd="3" destOrd="0" presId="urn:microsoft.com/office/officeart/2018/2/layout/IconCircleList"/>
    <dgm:cxn modelId="{7668BF94-5DA3-4284-85FD-58267110A5A1}" type="presParOf" srcId="{FB7603F2-7C97-4227-93E1-B3E54F3F9290}" destId="{0F732C2D-9F20-436A-9D9A-D0CFF65125FB}" srcOrd="1" destOrd="0" presId="urn:microsoft.com/office/officeart/2018/2/layout/IconCircleList"/>
    <dgm:cxn modelId="{93312EEE-F38C-41C4-8981-C9D7858ADE64}" type="presParOf" srcId="{FB7603F2-7C97-4227-93E1-B3E54F3F9290}" destId="{8BB2A4E4-B4EB-4A60-B306-CFF01442F2D5}" srcOrd="2" destOrd="0" presId="urn:microsoft.com/office/officeart/2018/2/layout/IconCircleList"/>
    <dgm:cxn modelId="{CDC1B7A3-26E1-4969-88D2-AF417887884D}" type="presParOf" srcId="{8BB2A4E4-B4EB-4A60-B306-CFF01442F2D5}" destId="{CF8466B9-949F-4DAB-AFBA-A2C45DAF3CDA}" srcOrd="0" destOrd="0" presId="urn:microsoft.com/office/officeart/2018/2/layout/IconCircleList"/>
    <dgm:cxn modelId="{DE65FF6B-B297-4B90-962D-A4B76ECE4077}" type="presParOf" srcId="{8BB2A4E4-B4EB-4A60-B306-CFF01442F2D5}" destId="{75B2D1F4-5601-48DB-8E76-56BCD19BF9AF}" srcOrd="1" destOrd="0" presId="urn:microsoft.com/office/officeart/2018/2/layout/IconCircleList"/>
    <dgm:cxn modelId="{E722D924-09A4-4715-BAA7-6B88D8105C54}" type="presParOf" srcId="{8BB2A4E4-B4EB-4A60-B306-CFF01442F2D5}" destId="{954517D6-BE45-4C98-BB71-B6DD0E77277C}" srcOrd="2" destOrd="0" presId="urn:microsoft.com/office/officeart/2018/2/layout/IconCircleList"/>
    <dgm:cxn modelId="{C6C65635-EE60-4EEE-A458-BDECEB2C2B96}" type="presParOf" srcId="{8BB2A4E4-B4EB-4A60-B306-CFF01442F2D5}" destId="{3AE090B7-822E-4DA0-A668-CFE094E6E918}" srcOrd="3" destOrd="0" presId="urn:microsoft.com/office/officeart/2018/2/layout/IconCircleList"/>
    <dgm:cxn modelId="{FDFACA89-4E4F-45C7-B2B4-33F1CD7CD5C2}" type="presParOf" srcId="{FB7603F2-7C97-4227-93E1-B3E54F3F9290}" destId="{86F3E127-EC75-4143-B2CB-9DE5AB9E8657}" srcOrd="3" destOrd="0" presId="urn:microsoft.com/office/officeart/2018/2/layout/IconCircleList"/>
    <dgm:cxn modelId="{3D372131-12BB-46B5-ABB4-06DC32A7E24B}" type="presParOf" srcId="{FB7603F2-7C97-4227-93E1-B3E54F3F9290}" destId="{B97D9CC7-7064-4B4A-9ACB-2F22BE7362B7}" srcOrd="4" destOrd="0" presId="urn:microsoft.com/office/officeart/2018/2/layout/IconCircleList"/>
    <dgm:cxn modelId="{F6DBE273-CF88-4C49-99E6-F59FF101065E}" type="presParOf" srcId="{B97D9CC7-7064-4B4A-9ACB-2F22BE7362B7}" destId="{DF5CE870-3F56-49EF-8C84-D51D93BBB3CC}" srcOrd="0" destOrd="0" presId="urn:microsoft.com/office/officeart/2018/2/layout/IconCircleList"/>
    <dgm:cxn modelId="{4C50D8CB-A3EF-4F0C-976E-7DCC5B95942E}" type="presParOf" srcId="{B97D9CC7-7064-4B4A-9ACB-2F22BE7362B7}" destId="{BD32064E-FBFA-489C-8252-97FAFED46DF9}" srcOrd="1" destOrd="0" presId="urn:microsoft.com/office/officeart/2018/2/layout/IconCircleList"/>
    <dgm:cxn modelId="{834A19B3-128B-4B40-9F72-05CFDB63FECA}" type="presParOf" srcId="{B97D9CC7-7064-4B4A-9ACB-2F22BE7362B7}" destId="{188B8764-8636-4D24-8485-3D5C388E794C}" srcOrd="2" destOrd="0" presId="urn:microsoft.com/office/officeart/2018/2/layout/IconCircleList"/>
    <dgm:cxn modelId="{D179558C-C68C-481A-90F6-1E9388D524CC}" type="presParOf" srcId="{B97D9CC7-7064-4B4A-9ACB-2F22BE7362B7}" destId="{54598EED-0338-4F0F-85F7-8396A6C4613A}" srcOrd="3" destOrd="0" presId="urn:microsoft.com/office/officeart/2018/2/layout/IconCircleList"/>
    <dgm:cxn modelId="{5B60F341-5A87-4064-8D1B-BE30242E0AF0}" type="presParOf" srcId="{FB7603F2-7C97-4227-93E1-B3E54F3F9290}" destId="{0A7FC5C3-6DAE-40A7-AF69-448557D8EB19}" srcOrd="5" destOrd="0" presId="urn:microsoft.com/office/officeart/2018/2/layout/IconCircleList"/>
    <dgm:cxn modelId="{62C08DC9-5AA8-4118-A84D-DFFF94080446}" type="presParOf" srcId="{FB7603F2-7C97-4227-93E1-B3E54F3F9290}" destId="{62BC9B01-4070-4497-9210-FDD526B5EDCB}" srcOrd="6" destOrd="0" presId="urn:microsoft.com/office/officeart/2018/2/layout/IconCircleList"/>
    <dgm:cxn modelId="{EC1B7437-9422-457A-80C2-2DF0B4AB4534}" type="presParOf" srcId="{62BC9B01-4070-4497-9210-FDD526B5EDCB}" destId="{30BBB70C-524F-44E8-A008-7551130CEBAF}" srcOrd="0" destOrd="0" presId="urn:microsoft.com/office/officeart/2018/2/layout/IconCircleList"/>
    <dgm:cxn modelId="{0BF357D4-C059-459A-B6D7-D1F1EBE5803A}" type="presParOf" srcId="{62BC9B01-4070-4497-9210-FDD526B5EDCB}" destId="{F60DAC77-566A-4E0F-9651-C6891C32BF51}" srcOrd="1" destOrd="0" presId="urn:microsoft.com/office/officeart/2018/2/layout/IconCircleList"/>
    <dgm:cxn modelId="{E2099937-D5DF-4EF0-B657-8554410D5665}" type="presParOf" srcId="{62BC9B01-4070-4497-9210-FDD526B5EDCB}" destId="{920B19FA-B9B2-4BA1-A138-9589F34274BB}" srcOrd="2" destOrd="0" presId="urn:microsoft.com/office/officeart/2018/2/layout/IconCircleList"/>
    <dgm:cxn modelId="{6CF724CB-ACDA-439E-B3BF-111BCC5991B2}" type="presParOf" srcId="{62BC9B01-4070-4497-9210-FDD526B5EDCB}" destId="{71A6C3B3-400E-49FB-8981-CA2161F68CA3}" srcOrd="3" destOrd="0" presId="urn:microsoft.com/office/officeart/2018/2/layout/IconCircleList"/>
    <dgm:cxn modelId="{B4653F47-F720-4409-8082-5E564DFC77E8}" type="presParOf" srcId="{FB7603F2-7C97-4227-93E1-B3E54F3F9290}" destId="{4FC0C19A-8936-485C-A2E6-71823704F291}" srcOrd="7" destOrd="0" presId="urn:microsoft.com/office/officeart/2018/2/layout/IconCircleList"/>
    <dgm:cxn modelId="{50A726B7-171D-4ABA-B1B0-BEE0C6E8FA40}" type="presParOf" srcId="{FB7603F2-7C97-4227-93E1-B3E54F3F9290}" destId="{F027267C-C7C9-4AFF-9654-ED74883BCE72}" srcOrd="8" destOrd="0" presId="urn:microsoft.com/office/officeart/2018/2/layout/IconCircleList"/>
    <dgm:cxn modelId="{C50265B4-E64B-4528-B1C2-3ACC46ADCDD5}" type="presParOf" srcId="{F027267C-C7C9-4AFF-9654-ED74883BCE72}" destId="{576B512E-9670-4EDE-8CE6-E518342E3C51}" srcOrd="0" destOrd="0" presId="urn:microsoft.com/office/officeart/2018/2/layout/IconCircleList"/>
    <dgm:cxn modelId="{4B78F2F1-82C5-4DA8-B48F-5AEE1D7823AD}" type="presParOf" srcId="{F027267C-C7C9-4AFF-9654-ED74883BCE72}" destId="{47A3EA09-1A7D-4AB3-827F-4D3FCEF76ED5}" srcOrd="1" destOrd="0" presId="urn:microsoft.com/office/officeart/2018/2/layout/IconCircleList"/>
    <dgm:cxn modelId="{6E5213AD-5B00-416D-A560-E0A4926F6D95}" type="presParOf" srcId="{F027267C-C7C9-4AFF-9654-ED74883BCE72}" destId="{EBACB268-FFF0-4172-B696-7F816ABB0B6B}" srcOrd="2" destOrd="0" presId="urn:microsoft.com/office/officeart/2018/2/layout/IconCircleList"/>
    <dgm:cxn modelId="{322651EF-F566-4CA3-A089-58841829ADF4}" type="presParOf" srcId="{F027267C-C7C9-4AFF-9654-ED74883BCE72}" destId="{FB8D30CE-2D3E-4AB3-888D-5A28726CCB59}"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672183-C029-4072-A8AC-44C8199A2D62}" type="doc">
      <dgm:prSet loTypeId="urn:microsoft.com/office/officeart/2018/2/layout/IconCircleList" loCatId="icon" qsTypeId="urn:microsoft.com/office/officeart/2005/8/quickstyle/simple1" qsCatId="simple" csTypeId="urn:microsoft.com/office/officeart/2018/5/colors/Iconchunking_neutralicon_accent5_2" csCatId="accent5" phldr="1"/>
      <dgm:spPr/>
      <dgm:t>
        <a:bodyPr/>
        <a:lstStyle/>
        <a:p>
          <a:endParaRPr lang="en-US"/>
        </a:p>
      </dgm:t>
    </dgm:pt>
    <dgm:pt modelId="{6A42C4C8-EDDC-43CE-835E-DDF783457B6C}">
      <dgm:prSet/>
      <dgm:spPr/>
      <dgm:t>
        <a:bodyPr/>
        <a:lstStyle/>
        <a:p>
          <a:pPr>
            <a:lnSpc>
              <a:spcPct val="100000"/>
            </a:lnSpc>
          </a:pPr>
          <a:r>
            <a:rPr lang="en-GB" dirty="0"/>
            <a:t>Departments to manage and tag content.</a:t>
          </a:r>
          <a:endParaRPr lang="en-US" dirty="0"/>
        </a:p>
      </dgm:t>
    </dgm:pt>
    <dgm:pt modelId="{CB410B79-F872-4DC3-A7B4-A691772710C1}" type="parTrans" cxnId="{48F7FA3C-DFE5-4F7D-88B4-019C7A3F7C1D}">
      <dgm:prSet/>
      <dgm:spPr/>
      <dgm:t>
        <a:bodyPr/>
        <a:lstStyle/>
        <a:p>
          <a:endParaRPr lang="en-US"/>
        </a:p>
      </dgm:t>
    </dgm:pt>
    <dgm:pt modelId="{7245A225-D9BA-4095-A294-627468EA3A0C}" type="sibTrans" cxnId="{48F7FA3C-DFE5-4F7D-88B4-019C7A3F7C1D}">
      <dgm:prSet/>
      <dgm:spPr/>
      <dgm:t>
        <a:bodyPr/>
        <a:lstStyle/>
        <a:p>
          <a:pPr>
            <a:lnSpc>
              <a:spcPct val="100000"/>
            </a:lnSpc>
          </a:pPr>
          <a:endParaRPr lang="en-US"/>
        </a:p>
      </dgm:t>
    </dgm:pt>
    <dgm:pt modelId="{62F831E3-CCED-4EE1-B940-3004C6FF90DD}">
      <dgm:prSet/>
      <dgm:spPr/>
      <dgm:t>
        <a:bodyPr/>
        <a:lstStyle/>
        <a:p>
          <a:pPr>
            <a:lnSpc>
              <a:spcPct val="100000"/>
            </a:lnSpc>
          </a:pPr>
          <a:r>
            <a:rPr lang="en-GB" dirty="0"/>
            <a:t>Simplistic searching of content to allow users to use subjects.</a:t>
          </a:r>
          <a:endParaRPr lang="en-US" dirty="0"/>
        </a:p>
      </dgm:t>
    </dgm:pt>
    <dgm:pt modelId="{7343F085-11A8-4BC1-B50E-638988740C72}" type="parTrans" cxnId="{C1C855FC-3602-4711-BCB4-ABB730B45E35}">
      <dgm:prSet/>
      <dgm:spPr/>
      <dgm:t>
        <a:bodyPr/>
        <a:lstStyle/>
        <a:p>
          <a:endParaRPr lang="en-US"/>
        </a:p>
      </dgm:t>
    </dgm:pt>
    <dgm:pt modelId="{3AE04936-8843-4013-A454-0BF3F857E208}" type="sibTrans" cxnId="{C1C855FC-3602-4711-BCB4-ABB730B45E35}">
      <dgm:prSet/>
      <dgm:spPr/>
      <dgm:t>
        <a:bodyPr/>
        <a:lstStyle/>
        <a:p>
          <a:pPr>
            <a:lnSpc>
              <a:spcPct val="100000"/>
            </a:lnSpc>
          </a:pPr>
          <a:endParaRPr lang="en-US"/>
        </a:p>
      </dgm:t>
    </dgm:pt>
    <dgm:pt modelId="{688FB271-8EA3-4856-AA06-1292BF55B738}">
      <dgm:prSet/>
      <dgm:spPr/>
      <dgm:t>
        <a:bodyPr/>
        <a:lstStyle/>
        <a:p>
          <a:pPr>
            <a:lnSpc>
              <a:spcPct val="100000"/>
            </a:lnSpc>
          </a:pPr>
          <a:r>
            <a:rPr lang="en-GB" dirty="0"/>
            <a:t>Provide basic content structure and types to allow for manageable knowledge resources.</a:t>
          </a:r>
          <a:endParaRPr lang="en-US" dirty="0"/>
        </a:p>
      </dgm:t>
    </dgm:pt>
    <dgm:pt modelId="{066B92BB-E953-412A-B64E-CB1A6F402180}" type="parTrans" cxnId="{563EAD14-06BA-477F-8860-872DA92EA8C7}">
      <dgm:prSet/>
      <dgm:spPr/>
      <dgm:t>
        <a:bodyPr/>
        <a:lstStyle/>
        <a:p>
          <a:endParaRPr lang="en-US"/>
        </a:p>
      </dgm:t>
    </dgm:pt>
    <dgm:pt modelId="{D6476340-3DC5-4DE7-9DB1-8CBFA3A11646}" type="sibTrans" cxnId="{563EAD14-06BA-477F-8860-872DA92EA8C7}">
      <dgm:prSet/>
      <dgm:spPr/>
      <dgm:t>
        <a:bodyPr/>
        <a:lstStyle/>
        <a:p>
          <a:endParaRPr lang="en-US"/>
        </a:p>
      </dgm:t>
    </dgm:pt>
    <dgm:pt modelId="{A47737F4-939B-4C04-BA5A-1526A123C5DB}" type="pres">
      <dgm:prSet presAssocID="{AF672183-C029-4072-A8AC-44C8199A2D62}" presName="root" presStyleCnt="0">
        <dgm:presLayoutVars>
          <dgm:dir/>
          <dgm:resizeHandles val="exact"/>
        </dgm:presLayoutVars>
      </dgm:prSet>
      <dgm:spPr/>
    </dgm:pt>
    <dgm:pt modelId="{B5E5B53C-12AE-45F8-86F2-2C04B41408F7}" type="pres">
      <dgm:prSet presAssocID="{AF672183-C029-4072-A8AC-44C8199A2D62}" presName="container" presStyleCnt="0">
        <dgm:presLayoutVars>
          <dgm:dir/>
          <dgm:resizeHandles val="exact"/>
        </dgm:presLayoutVars>
      </dgm:prSet>
      <dgm:spPr/>
    </dgm:pt>
    <dgm:pt modelId="{D10ED2CA-C273-484D-BE3C-4B641861A502}" type="pres">
      <dgm:prSet presAssocID="{6A42C4C8-EDDC-43CE-835E-DDF783457B6C}" presName="compNode" presStyleCnt="0"/>
      <dgm:spPr/>
    </dgm:pt>
    <dgm:pt modelId="{6803CEB3-B6FC-482C-B4FD-B64AC0B1F050}" type="pres">
      <dgm:prSet presAssocID="{6A42C4C8-EDDC-43CE-835E-DDF783457B6C}" presName="iconBgRect" presStyleLbl="bgShp" presStyleIdx="0" presStyleCnt="3"/>
      <dgm:spPr/>
    </dgm:pt>
    <dgm:pt modelId="{EA1A68BE-1796-414C-9E48-219892325953}" type="pres">
      <dgm:prSet presAssocID="{6A42C4C8-EDDC-43CE-835E-DDF783457B6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mark"/>
        </a:ext>
      </dgm:extLst>
    </dgm:pt>
    <dgm:pt modelId="{849BF095-1152-4F7E-88EC-90B8C5A8EA90}" type="pres">
      <dgm:prSet presAssocID="{6A42C4C8-EDDC-43CE-835E-DDF783457B6C}" presName="spaceRect" presStyleCnt="0"/>
      <dgm:spPr/>
    </dgm:pt>
    <dgm:pt modelId="{D242FD8B-33E2-4C15-8C74-2D0662C8FAF9}" type="pres">
      <dgm:prSet presAssocID="{6A42C4C8-EDDC-43CE-835E-DDF783457B6C}" presName="textRect" presStyleLbl="revTx" presStyleIdx="0" presStyleCnt="3">
        <dgm:presLayoutVars>
          <dgm:chMax val="1"/>
          <dgm:chPref val="1"/>
        </dgm:presLayoutVars>
      </dgm:prSet>
      <dgm:spPr/>
    </dgm:pt>
    <dgm:pt modelId="{DB9757FD-1E95-47EA-9D91-BBF79731459D}" type="pres">
      <dgm:prSet presAssocID="{7245A225-D9BA-4095-A294-627468EA3A0C}" presName="sibTrans" presStyleLbl="sibTrans2D1" presStyleIdx="0" presStyleCnt="0"/>
      <dgm:spPr/>
    </dgm:pt>
    <dgm:pt modelId="{7AAB9EE6-BFD6-4E4C-9636-C89801293CD1}" type="pres">
      <dgm:prSet presAssocID="{62F831E3-CCED-4EE1-B940-3004C6FF90DD}" presName="compNode" presStyleCnt="0"/>
      <dgm:spPr/>
    </dgm:pt>
    <dgm:pt modelId="{B82DD63B-AEB4-446C-A483-F0B7AE788FD0}" type="pres">
      <dgm:prSet presAssocID="{62F831E3-CCED-4EE1-B940-3004C6FF90DD}" presName="iconBgRect" presStyleLbl="bgShp" presStyleIdx="1" presStyleCnt="3"/>
      <dgm:spPr/>
    </dgm:pt>
    <dgm:pt modelId="{D1BBE89D-98F1-4946-B49B-150133108960}" type="pres">
      <dgm:prSet presAssocID="{62F831E3-CCED-4EE1-B940-3004C6FF90D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4D5DB7D7-C1F1-4751-9B9B-8D4B891129A2}" type="pres">
      <dgm:prSet presAssocID="{62F831E3-CCED-4EE1-B940-3004C6FF90DD}" presName="spaceRect" presStyleCnt="0"/>
      <dgm:spPr/>
    </dgm:pt>
    <dgm:pt modelId="{32F6AB56-9A32-473D-8055-4B0330A1C0AF}" type="pres">
      <dgm:prSet presAssocID="{62F831E3-CCED-4EE1-B940-3004C6FF90DD}" presName="textRect" presStyleLbl="revTx" presStyleIdx="1" presStyleCnt="3">
        <dgm:presLayoutVars>
          <dgm:chMax val="1"/>
          <dgm:chPref val="1"/>
        </dgm:presLayoutVars>
      </dgm:prSet>
      <dgm:spPr/>
    </dgm:pt>
    <dgm:pt modelId="{5D63812C-B417-4E22-B614-327E28D717C5}" type="pres">
      <dgm:prSet presAssocID="{3AE04936-8843-4013-A454-0BF3F857E208}" presName="sibTrans" presStyleLbl="sibTrans2D1" presStyleIdx="0" presStyleCnt="0"/>
      <dgm:spPr/>
    </dgm:pt>
    <dgm:pt modelId="{6DA1FB34-CF6F-4AB6-A064-4E92BAA59A2D}" type="pres">
      <dgm:prSet presAssocID="{688FB271-8EA3-4856-AA06-1292BF55B738}" presName="compNode" presStyleCnt="0"/>
      <dgm:spPr/>
    </dgm:pt>
    <dgm:pt modelId="{1AE63D5E-B8F6-4EB5-8E0A-A69529794536}" type="pres">
      <dgm:prSet presAssocID="{688FB271-8EA3-4856-AA06-1292BF55B738}" presName="iconBgRect" presStyleLbl="bgShp" presStyleIdx="2" presStyleCnt="3"/>
      <dgm:spPr/>
    </dgm:pt>
    <dgm:pt modelId="{1D2C41D9-EC27-447B-9368-1F570940C07C}" type="pres">
      <dgm:prSet presAssocID="{688FB271-8EA3-4856-AA06-1292BF55B7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3822D294-A8F4-455B-90DD-1234C8CE5446}" type="pres">
      <dgm:prSet presAssocID="{688FB271-8EA3-4856-AA06-1292BF55B738}" presName="spaceRect" presStyleCnt="0"/>
      <dgm:spPr/>
    </dgm:pt>
    <dgm:pt modelId="{D7E65758-B09F-491A-A998-CC362531ACF8}" type="pres">
      <dgm:prSet presAssocID="{688FB271-8EA3-4856-AA06-1292BF55B738}" presName="textRect" presStyleLbl="revTx" presStyleIdx="2" presStyleCnt="3">
        <dgm:presLayoutVars>
          <dgm:chMax val="1"/>
          <dgm:chPref val="1"/>
        </dgm:presLayoutVars>
      </dgm:prSet>
      <dgm:spPr/>
    </dgm:pt>
  </dgm:ptLst>
  <dgm:cxnLst>
    <dgm:cxn modelId="{563EAD14-06BA-477F-8860-872DA92EA8C7}" srcId="{AF672183-C029-4072-A8AC-44C8199A2D62}" destId="{688FB271-8EA3-4856-AA06-1292BF55B738}" srcOrd="2" destOrd="0" parTransId="{066B92BB-E953-412A-B64E-CB1A6F402180}" sibTransId="{D6476340-3DC5-4DE7-9DB1-8CBFA3A11646}"/>
    <dgm:cxn modelId="{69EBE32C-2238-49D3-98C4-94FC43447119}" type="presOf" srcId="{AF672183-C029-4072-A8AC-44C8199A2D62}" destId="{A47737F4-939B-4C04-BA5A-1526A123C5DB}" srcOrd="0" destOrd="0" presId="urn:microsoft.com/office/officeart/2018/2/layout/IconCircleList"/>
    <dgm:cxn modelId="{48F7FA3C-DFE5-4F7D-88B4-019C7A3F7C1D}" srcId="{AF672183-C029-4072-A8AC-44C8199A2D62}" destId="{6A42C4C8-EDDC-43CE-835E-DDF783457B6C}" srcOrd="0" destOrd="0" parTransId="{CB410B79-F872-4DC3-A7B4-A691772710C1}" sibTransId="{7245A225-D9BA-4095-A294-627468EA3A0C}"/>
    <dgm:cxn modelId="{420FAC8F-182B-4274-9B69-82601F278372}" type="presOf" srcId="{7245A225-D9BA-4095-A294-627468EA3A0C}" destId="{DB9757FD-1E95-47EA-9D91-BBF79731459D}" srcOrd="0" destOrd="0" presId="urn:microsoft.com/office/officeart/2018/2/layout/IconCircleList"/>
    <dgm:cxn modelId="{201D9490-6DD9-4DE7-A8AB-61E03F55919D}" type="presOf" srcId="{3AE04936-8843-4013-A454-0BF3F857E208}" destId="{5D63812C-B417-4E22-B614-327E28D717C5}" srcOrd="0" destOrd="0" presId="urn:microsoft.com/office/officeart/2018/2/layout/IconCircleList"/>
    <dgm:cxn modelId="{4063F9A1-55E5-4D41-B103-ED8767ED512F}" type="presOf" srcId="{688FB271-8EA3-4856-AA06-1292BF55B738}" destId="{D7E65758-B09F-491A-A998-CC362531ACF8}" srcOrd="0" destOrd="0" presId="urn:microsoft.com/office/officeart/2018/2/layout/IconCircleList"/>
    <dgm:cxn modelId="{B990E2EB-029C-4401-BCE4-059D2D9287B9}" type="presOf" srcId="{6A42C4C8-EDDC-43CE-835E-DDF783457B6C}" destId="{D242FD8B-33E2-4C15-8C74-2D0662C8FAF9}" srcOrd="0" destOrd="0" presId="urn:microsoft.com/office/officeart/2018/2/layout/IconCircleList"/>
    <dgm:cxn modelId="{C1C855FC-3602-4711-BCB4-ABB730B45E35}" srcId="{AF672183-C029-4072-A8AC-44C8199A2D62}" destId="{62F831E3-CCED-4EE1-B940-3004C6FF90DD}" srcOrd="1" destOrd="0" parTransId="{7343F085-11A8-4BC1-B50E-638988740C72}" sibTransId="{3AE04936-8843-4013-A454-0BF3F857E208}"/>
    <dgm:cxn modelId="{C0ED41FD-D712-4985-98EB-43971BCF4C2B}" type="presOf" srcId="{62F831E3-CCED-4EE1-B940-3004C6FF90DD}" destId="{32F6AB56-9A32-473D-8055-4B0330A1C0AF}" srcOrd="0" destOrd="0" presId="urn:microsoft.com/office/officeart/2018/2/layout/IconCircleList"/>
    <dgm:cxn modelId="{08807368-9915-4927-840A-FDF3FFDD2E82}" type="presParOf" srcId="{A47737F4-939B-4C04-BA5A-1526A123C5DB}" destId="{B5E5B53C-12AE-45F8-86F2-2C04B41408F7}" srcOrd="0" destOrd="0" presId="urn:microsoft.com/office/officeart/2018/2/layout/IconCircleList"/>
    <dgm:cxn modelId="{CF745F9C-D472-4136-8C0A-4E013FC2DCE4}" type="presParOf" srcId="{B5E5B53C-12AE-45F8-86F2-2C04B41408F7}" destId="{D10ED2CA-C273-484D-BE3C-4B641861A502}" srcOrd="0" destOrd="0" presId="urn:microsoft.com/office/officeart/2018/2/layout/IconCircleList"/>
    <dgm:cxn modelId="{A6F6DC04-B344-4E43-91CF-C4F383FCF69B}" type="presParOf" srcId="{D10ED2CA-C273-484D-BE3C-4B641861A502}" destId="{6803CEB3-B6FC-482C-B4FD-B64AC0B1F050}" srcOrd="0" destOrd="0" presId="urn:microsoft.com/office/officeart/2018/2/layout/IconCircleList"/>
    <dgm:cxn modelId="{1AA00BBA-757E-4768-A23E-880B71F9948A}" type="presParOf" srcId="{D10ED2CA-C273-484D-BE3C-4B641861A502}" destId="{EA1A68BE-1796-414C-9E48-219892325953}" srcOrd="1" destOrd="0" presId="urn:microsoft.com/office/officeart/2018/2/layout/IconCircleList"/>
    <dgm:cxn modelId="{95F06F94-8059-4ECB-83B0-87418B11EF2B}" type="presParOf" srcId="{D10ED2CA-C273-484D-BE3C-4B641861A502}" destId="{849BF095-1152-4F7E-88EC-90B8C5A8EA90}" srcOrd="2" destOrd="0" presId="urn:microsoft.com/office/officeart/2018/2/layout/IconCircleList"/>
    <dgm:cxn modelId="{FF147161-8E88-4317-8C2B-CAE02E6A4470}" type="presParOf" srcId="{D10ED2CA-C273-484D-BE3C-4B641861A502}" destId="{D242FD8B-33E2-4C15-8C74-2D0662C8FAF9}" srcOrd="3" destOrd="0" presId="urn:microsoft.com/office/officeart/2018/2/layout/IconCircleList"/>
    <dgm:cxn modelId="{F4AF9DD6-0389-457C-B9BC-DFF785F0072B}" type="presParOf" srcId="{B5E5B53C-12AE-45F8-86F2-2C04B41408F7}" destId="{DB9757FD-1E95-47EA-9D91-BBF79731459D}" srcOrd="1" destOrd="0" presId="urn:microsoft.com/office/officeart/2018/2/layout/IconCircleList"/>
    <dgm:cxn modelId="{C140754D-9618-4759-8159-4BC30CD00CAC}" type="presParOf" srcId="{B5E5B53C-12AE-45F8-86F2-2C04B41408F7}" destId="{7AAB9EE6-BFD6-4E4C-9636-C89801293CD1}" srcOrd="2" destOrd="0" presId="urn:microsoft.com/office/officeart/2018/2/layout/IconCircleList"/>
    <dgm:cxn modelId="{A2A80824-AAE9-4A5E-B322-9FF02BAC2DA3}" type="presParOf" srcId="{7AAB9EE6-BFD6-4E4C-9636-C89801293CD1}" destId="{B82DD63B-AEB4-446C-A483-F0B7AE788FD0}" srcOrd="0" destOrd="0" presId="urn:microsoft.com/office/officeart/2018/2/layout/IconCircleList"/>
    <dgm:cxn modelId="{2A5C9FCA-1D6C-41B2-87BC-6073D35CE51E}" type="presParOf" srcId="{7AAB9EE6-BFD6-4E4C-9636-C89801293CD1}" destId="{D1BBE89D-98F1-4946-B49B-150133108960}" srcOrd="1" destOrd="0" presId="urn:microsoft.com/office/officeart/2018/2/layout/IconCircleList"/>
    <dgm:cxn modelId="{DD1F4A52-3111-432C-A627-E191A780C659}" type="presParOf" srcId="{7AAB9EE6-BFD6-4E4C-9636-C89801293CD1}" destId="{4D5DB7D7-C1F1-4751-9B9B-8D4B891129A2}" srcOrd="2" destOrd="0" presId="urn:microsoft.com/office/officeart/2018/2/layout/IconCircleList"/>
    <dgm:cxn modelId="{0F46E496-AE72-427B-A116-E6120483E0C6}" type="presParOf" srcId="{7AAB9EE6-BFD6-4E4C-9636-C89801293CD1}" destId="{32F6AB56-9A32-473D-8055-4B0330A1C0AF}" srcOrd="3" destOrd="0" presId="urn:microsoft.com/office/officeart/2018/2/layout/IconCircleList"/>
    <dgm:cxn modelId="{E1F9AF7E-C032-47EF-A22C-6CA775B6AC9D}" type="presParOf" srcId="{B5E5B53C-12AE-45F8-86F2-2C04B41408F7}" destId="{5D63812C-B417-4E22-B614-327E28D717C5}" srcOrd="3" destOrd="0" presId="urn:microsoft.com/office/officeart/2018/2/layout/IconCircleList"/>
    <dgm:cxn modelId="{42CE36E1-E48E-474F-9379-A2D19FED470F}" type="presParOf" srcId="{B5E5B53C-12AE-45F8-86F2-2C04B41408F7}" destId="{6DA1FB34-CF6F-4AB6-A064-4E92BAA59A2D}" srcOrd="4" destOrd="0" presId="urn:microsoft.com/office/officeart/2018/2/layout/IconCircleList"/>
    <dgm:cxn modelId="{55B23E14-A31A-40DC-96BF-A389873606B7}" type="presParOf" srcId="{6DA1FB34-CF6F-4AB6-A064-4E92BAA59A2D}" destId="{1AE63D5E-B8F6-4EB5-8E0A-A69529794536}" srcOrd="0" destOrd="0" presId="urn:microsoft.com/office/officeart/2018/2/layout/IconCircleList"/>
    <dgm:cxn modelId="{C3878DD0-826F-44BB-8ECD-C5FEF44DD5E8}" type="presParOf" srcId="{6DA1FB34-CF6F-4AB6-A064-4E92BAA59A2D}" destId="{1D2C41D9-EC27-447B-9368-1F570940C07C}" srcOrd="1" destOrd="0" presId="urn:microsoft.com/office/officeart/2018/2/layout/IconCircleList"/>
    <dgm:cxn modelId="{21F34F49-E65D-4619-BBF9-6993AD918CFE}" type="presParOf" srcId="{6DA1FB34-CF6F-4AB6-A064-4E92BAA59A2D}" destId="{3822D294-A8F4-455B-90DD-1234C8CE5446}" srcOrd="2" destOrd="0" presId="urn:microsoft.com/office/officeart/2018/2/layout/IconCircleList"/>
    <dgm:cxn modelId="{F039F9F5-6948-4F76-8B39-48680A240AB9}" type="presParOf" srcId="{6DA1FB34-CF6F-4AB6-A064-4E92BAA59A2D}" destId="{D7E65758-B09F-491A-A998-CC362531ACF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543375-F8F7-4E2C-A8B8-D23037791960}"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CC9DFA23-5A9B-423E-AE3E-D0E9476C934C}">
      <dgm:prSet/>
      <dgm:spPr/>
      <dgm:t>
        <a:bodyPr/>
        <a:lstStyle/>
        <a:p>
          <a:pPr>
            <a:lnSpc>
              <a:spcPct val="100000"/>
            </a:lnSpc>
          </a:pPr>
          <a:r>
            <a:rPr lang="en-GB"/>
            <a:t>Completely new tool, separate to MHR’s infrastructure. </a:t>
          </a:r>
          <a:endParaRPr lang="en-US"/>
        </a:p>
      </dgm:t>
    </dgm:pt>
    <dgm:pt modelId="{BD820FDF-6664-44CA-A7D5-A9131488094D}" type="parTrans" cxnId="{912AB139-5E4D-4884-A4A9-232BECCC632C}">
      <dgm:prSet/>
      <dgm:spPr/>
      <dgm:t>
        <a:bodyPr/>
        <a:lstStyle/>
        <a:p>
          <a:endParaRPr lang="en-US"/>
        </a:p>
      </dgm:t>
    </dgm:pt>
    <dgm:pt modelId="{9C19559A-C1FF-4D56-A2C0-CBB92AD53109}" type="sibTrans" cxnId="{912AB139-5E4D-4884-A4A9-232BECCC632C}">
      <dgm:prSet/>
      <dgm:spPr/>
      <dgm:t>
        <a:bodyPr/>
        <a:lstStyle/>
        <a:p>
          <a:endParaRPr lang="en-US"/>
        </a:p>
      </dgm:t>
    </dgm:pt>
    <dgm:pt modelId="{81B61662-43E2-40F9-9484-ED572A63E609}">
      <dgm:prSet/>
      <dgm:spPr/>
      <dgm:t>
        <a:bodyPr/>
        <a:lstStyle/>
        <a:p>
          <a:pPr>
            <a:lnSpc>
              <a:spcPct val="100000"/>
            </a:lnSpc>
          </a:pPr>
          <a:r>
            <a:rPr lang="en-GB"/>
            <a:t>Content hosted outside of MHR datacentre.</a:t>
          </a:r>
          <a:endParaRPr lang="en-US"/>
        </a:p>
      </dgm:t>
    </dgm:pt>
    <dgm:pt modelId="{BC3A2EBC-3644-4F53-AD9E-668F3DD6FDB4}" type="parTrans" cxnId="{12DA09C1-80B0-4D81-A390-F6785329613B}">
      <dgm:prSet/>
      <dgm:spPr/>
      <dgm:t>
        <a:bodyPr/>
        <a:lstStyle/>
        <a:p>
          <a:endParaRPr lang="en-US"/>
        </a:p>
      </dgm:t>
    </dgm:pt>
    <dgm:pt modelId="{CB296309-2787-4BFF-A993-776416189DBA}" type="sibTrans" cxnId="{12DA09C1-80B0-4D81-A390-F6785329613B}">
      <dgm:prSet/>
      <dgm:spPr/>
      <dgm:t>
        <a:bodyPr/>
        <a:lstStyle/>
        <a:p>
          <a:endParaRPr lang="en-US"/>
        </a:p>
      </dgm:t>
    </dgm:pt>
    <dgm:pt modelId="{FC507856-A3B3-42F5-A508-D42F80E37283}">
      <dgm:prSet/>
      <dgm:spPr/>
      <dgm:t>
        <a:bodyPr/>
        <a:lstStyle/>
        <a:p>
          <a:pPr>
            <a:lnSpc>
              <a:spcPct val="100000"/>
            </a:lnSpc>
          </a:pPr>
          <a:r>
            <a:rPr lang="en-GB"/>
            <a:t>High price for budget</a:t>
          </a:r>
          <a:endParaRPr lang="en-US"/>
        </a:p>
      </dgm:t>
    </dgm:pt>
    <dgm:pt modelId="{6B70BFE7-2410-4AD7-936B-8880AA3F1D51}" type="parTrans" cxnId="{EDC86BE2-F236-4396-8BBA-A40C9B1A7F11}">
      <dgm:prSet/>
      <dgm:spPr/>
      <dgm:t>
        <a:bodyPr/>
        <a:lstStyle/>
        <a:p>
          <a:endParaRPr lang="en-US"/>
        </a:p>
      </dgm:t>
    </dgm:pt>
    <dgm:pt modelId="{D929B38A-B506-49CD-B9E1-9DBF816A2F4B}" type="sibTrans" cxnId="{EDC86BE2-F236-4396-8BBA-A40C9B1A7F11}">
      <dgm:prSet/>
      <dgm:spPr/>
      <dgm:t>
        <a:bodyPr/>
        <a:lstStyle/>
        <a:p>
          <a:endParaRPr lang="en-US"/>
        </a:p>
      </dgm:t>
    </dgm:pt>
    <dgm:pt modelId="{3E7347E9-E157-4E64-A343-5F746B661FB0}" type="pres">
      <dgm:prSet presAssocID="{73543375-F8F7-4E2C-A8B8-D23037791960}" presName="root" presStyleCnt="0">
        <dgm:presLayoutVars>
          <dgm:dir/>
          <dgm:resizeHandles val="exact"/>
        </dgm:presLayoutVars>
      </dgm:prSet>
      <dgm:spPr/>
    </dgm:pt>
    <dgm:pt modelId="{CE21B935-FC23-4FA0-9B77-D1AF00A0A9A0}" type="pres">
      <dgm:prSet presAssocID="{CC9DFA23-5A9B-423E-AE3E-D0E9476C934C}" presName="compNode" presStyleCnt="0"/>
      <dgm:spPr/>
    </dgm:pt>
    <dgm:pt modelId="{023276A0-F50C-4722-9C3B-57A37DC8205D}" type="pres">
      <dgm:prSet presAssocID="{CC9DFA23-5A9B-423E-AE3E-D0E9476C934C}" presName="bgRect" presStyleLbl="bgShp" presStyleIdx="0" presStyleCnt="3"/>
      <dgm:spPr/>
    </dgm:pt>
    <dgm:pt modelId="{569BF146-E46F-4BC7-91ED-19DC35FF1C45}" type="pres">
      <dgm:prSet presAssocID="{CC9DFA23-5A9B-423E-AE3E-D0E9476C934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arehouse outline"/>
        </a:ext>
      </dgm:extLst>
    </dgm:pt>
    <dgm:pt modelId="{1F8043FA-631C-4220-A574-A763A986E937}" type="pres">
      <dgm:prSet presAssocID="{CC9DFA23-5A9B-423E-AE3E-D0E9476C934C}" presName="spaceRect" presStyleCnt="0"/>
      <dgm:spPr/>
    </dgm:pt>
    <dgm:pt modelId="{CA3D77A0-990B-4E28-BFCF-7F2F7BE21F8F}" type="pres">
      <dgm:prSet presAssocID="{CC9DFA23-5A9B-423E-AE3E-D0E9476C934C}" presName="parTx" presStyleLbl="revTx" presStyleIdx="0" presStyleCnt="3">
        <dgm:presLayoutVars>
          <dgm:chMax val="0"/>
          <dgm:chPref val="0"/>
        </dgm:presLayoutVars>
      </dgm:prSet>
      <dgm:spPr/>
    </dgm:pt>
    <dgm:pt modelId="{A82E9178-057F-4232-90F4-0FD43F0B9E3D}" type="pres">
      <dgm:prSet presAssocID="{9C19559A-C1FF-4D56-A2C0-CBB92AD53109}" presName="sibTrans" presStyleCnt="0"/>
      <dgm:spPr/>
    </dgm:pt>
    <dgm:pt modelId="{9A91E9A9-BBA9-4375-BDB7-34886935566B}" type="pres">
      <dgm:prSet presAssocID="{81B61662-43E2-40F9-9484-ED572A63E609}" presName="compNode" presStyleCnt="0"/>
      <dgm:spPr/>
    </dgm:pt>
    <dgm:pt modelId="{BD004BB7-F1AD-4A63-9388-3869FB3F6B5A}" type="pres">
      <dgm:prSet presAssocID="{81B61662-43E2-40F9-9484-ED572A63E609}" presName="bgRect" presStyleLbl="bgShp" presStyleIdx="1" presStyleCnt="3"/>
      <dgm:spPr/>
    </dgm:pt>
    <dgm:pt modelId="{B1413D1E-84F4-405E-B826-DAAEE5F85B90}" type="pres">
      <dgm:prSet presAssocID="{81B61662-43E2-40F9-9484-ED572A63E609}"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with solid fill"/>
        </a:ext>
      </dgm:extLst>
    </dgm:pt>
    <dgm:pt modelId="{6E0B7555-A230-44ED-8658-F509BB8743C5}" type="pres">
      <dgm:prSet presAssocID="{81B61662-43E2-40F9-9484-ED572A63E609}" presName="spaceRect" presStyleCnt="0"/>
      <dgm:spPr/>
    </dgm:pt>
    <dgm:pt modelId="{5EFAA4E3-8D93-425C-A0CA-D1FF2AEE19C6}" type="pres">
      <dgm:prSet presAssocID="{81B61662-43E2-40F9-9484-ED572A63E609}" presName="parTx" presStyleLbl="revTx" presStyleIdx="1" presStyleCnt="3">
        <dgm:presLayoutVars>
          <dgm:chMax val="0"/>
          <dgm:chPref val="0"/>
        </dgm:presLayoutVars>
      </dgm:prSet>
      <dgm:spPr/>
    </dgm:pt>
    <dgm:pt modelId="{6F33600D-6B88-42A9-88AB-61CAE86F70F8}" type="pres">
      <dgm:prSet presAssocID="{CB296309-2787-4BFF-A993-776416189DBA}" presName="sibTrans" presStyleCnt="0"/>
      <dgm:spPr/>
    </dgm:pt>
    <dgm:pt modelId="{663E8C38-E183-4401-A405-0220CFC8AA3A}" type="pres">
      <dgm:prSet presAssocID="{FC507856-A3B3-42F5-A508-D42F80E37283}" presName="compNode" presStyleCnt="0"/>
      <dgm:spPr/>
    </dgm:pt>
    <dgm:pt modelId="{4E08ACD7-DD75-4D46-9520-F07B4D3B6F74}" type="pres">
      <dgm:prSet presAssocID="{FC507856-A3B3-42F5-A508-D42F80E37283}" presName="bgRect" presStyleLbl="bgShp" presStyleIdx="2" presStyleCnt="3"/>
      <dgm:spPr/>
    </dgm:pt>
    <dgm:pt modelId="{04978953-BE7E-49EE-836D-37E8B45C9AA9}" type="pres">
      <dgm:prSet presAssocID="{FC507856-A3B3-42F5-A508-D42F80E3728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1CE0765B-6259-4BB9-90A4-F84925F1993C}" type="pres">
      <dgm:prSet presAssocID="{FC507856-A3B3-42F5-A508-D42F80E37283}" presName="spaceRect" presStyleCnt="0"/>
      <dgm:spPr/>
    </dgm:pt>
    <dgm:pt modelId="{53FC4BE0-A5B3-411D-89DD-9E7CD21CF80C}" type="pres">
      <dgm:prSet presAssocID="{FC507856-A3B3-42F5-A508-D42F80E37283}" presName="parTx" presStyleLbl="revTx" presStyleIdx="2" presStyleCnt="3">
        <dgm:presLayoutVars>
          <dgm:chMax val="0"/>
          <dgm:chPref val="0"/>
        </dgm:presLayoutVars>
      </dgm:prSet>
      <dgm:spPr/>
    </dgm:pt>
  </dgm:ptLst>
  <dgm:cxnLst>
    <dgm:cxn modelId="{0C872031-02FE-4574-ADA3-D48EAC1F630B}" type="presOf" srcId="{CC9DFA23-5A9B-423E-AE3E-D0E9476C934C}" destId="{CA3D77A0-990B-4E28-BFCF-7F2F7BE21F8F}" srcOrd="0" destOrd="0" presId="urn:microsoft.com/office/officeart/2018/2/layout/IconVerticalSolidList"/>
    <dgm:cxn modelId="{912AB139-5E4D-4884-A4A9-232BECCC632C}" srcId="{73543375-F8F7-4E2C-A8B8-D23037791960}" destId="{CC9DFA23-5A9B-423E-AE3E-D0E9476C934C}" srcOrd="0" destOrd="0" parTransId="{BD820FDF-6664-44CA-A7D5-A9131488094D}" sibTransId="{9C19559A-C1FF-4D56-A2C0-CBB92AD53109}"/>
    <dgm:cxn modelId="{A09DE43F-4657-4799-9835-F50A63230799}" type="presOf" srcId="{FC507856-A3B3-42F5-A508-D42F80E37283}" destId="{53FC4BE0-A5B3-411D-89DD-9E7CD21CF80C}" srcOrd="0" destOrd="0" presId="urn:microsoft.com/office/officeart/2018/2/layout/IconVerticalSolidList"/>
    <dgm:cxn modelId="{7BB9E365-C79F-422B-AF14-C384475D33A5}" type="presOf" srcId="{81B61662-43E2-40F9-9484-ED572A63E609}" destId="{5EFAA4E3-8D93-425C-A0CA-D1FF2AEE19C6}" srcOrd="0" destOrd="0" presId="urn:microsoft.com/office/officeart/2018/2/layout/IconVerticalSolidList"/>
    <dgm:cxn modelId="{698D079C-6E29-4672-9F75-7FD7672F31C6}" type="presOf" srcId="{73543375-F8F7-4E2C-A8B8-D23037791960}" destId="{3E7347E9-E157-4E64-A343-5F746B661FB0}" srcOrd="0" destOrd="0" presId="urn:microsoft.com/office/officeart/2018/2/layout/IconVerticalSolidList"/>
    <dgm:cxn modelId="{12DA09C1-80B0-4D81-A390-F6785329613B}" srcId="{73543375-F8F7-4E2C-A8B8-D23037791960}" destId="{81B61662-43E2-40F9-9484-ED572A63E609}" srcOrd="1" destOrd="0" parTransId="{BC3A2EBC-3644-4F53-AD9E-668F3DD6FDB4}" sibTransId="{CB296309-2787-4BFF-A993-776416189DBA}"/>
    <dgm:cxn modelId="{EDC86BE2-F236-4396-8BBA-A40C9B1A7F11}" srcId="{73543375-F8F7-4E2C-A8B8-D23037791960}" destId="{FC507856-A3B3-42F5-A508-D42F80E37283}" srcOrd="2" destOrd="0" parTransId="{6B70BFE7-2410-4AD7-936B-8880AA3F1D51}" sibTransId="{D929B38A-B506-49CD-B9E1-9DBF816A2F4B}"/>
    <dgm:cxn modelId="{3C65653C-94D3-46D0-8D48-50D5801E0474}" type="presParOf" srcId="{3E7347E9-E157-4E64-A343-5F746B661FB0}" destId="{CE21B935-FC23-4FA0-9B77-D1AF00A0A9A0}" srcOrd="0" destOrd="0" presId="urn:microsoft.com/office/officeart/2018/2/layout/IconVerticalSolidList"/>
    <dgm:cxn modelId="{47AE1AC3-29BB-46E3-A983-1C158C4F7AF0}" type="presParOf" srcId="{CE21B935-FC23-4FA0-9B77-D1AF00A0A9A0}" destId="{023276A0-F50C-4722-9C3B-57A37DC8205D}" srcOrd="0" destOrd="0" presId="urn:microsoft.com/office/officeart/2018/2/layout/IconVerticalSolidList"/>
    <dgm:cxn modelId="{7E204BB5-C523-4C39-AB70-7CACC5F3688F}" type="presParOf" srcId="{CE21B935-FC23-4FA0-9B77-D1AF00A0A9A0}" destId="{569BF146-E46F-4BC7-91ED-19DC35FF1C45}" srcOrd="1" destOrd="0" presId="urn:microsoft.com/office/officeart/2018/2/layout/IconVerticalSolidList"/>
    <dgm:cxn modelId="{04E8ED71-DC8A-4298-93C4-958F463EB192}" type="presParOf" srcId="{CE21B935-FC23-4FA0-9B77-D1AF00A0A9A0}" destId="{1F8043FA-631C-4220-A574-A763A986E937}" srcOrd="2" destOrd="0" presId="urn:microsoft.com/office/officeart/2018/2/layout/IconVerticalSolidList"/>
    <dgm:cxn modelId="{BA82E204-4D09-41BB-8F4C-372ED017B125}" type="presParOf" srcId="{CE21B935-FC23-4FA0-9B77-D1AF00A0A9A0}" destId="{CA3D77A0-990B-4E28-BFCF-7F2F7BE21F8F}" srcOrd="3" destOrd="0" presId="urn:microsoft.com/office/officeart/2018/2/layout/IconVerticalSolidList"/>
    <dgm:cxn modelId="{DE19A477-4CC7-4813-BDDB-88E4B744D53D}" type="presParOf" srcId="{3E7347E9-E157-4E64-A343-5F746B661FB0}" destId="{A82E9178-057F-4232-90F4-0FD43F0B9E3D}" srcOrd="1" destOrd="0" presId="urn:microsoft.com/office/officeart/2018/2/layout/IconVerticalSolidList"/>
    <dgm:cxn modelId="{1DBB1643-5C63-4D78-B296-D8A419225914}" type="presParOf" srcId="{3E7347E9-E157-4E64-A343-5F746B661FB0}" destId="{9A91E9A9-BBA9-4375-BDB7-34886935566B}" srcOrd="2" destOrd="0" presId="urn:microsoft.com/office/officeart/2018/2/layout/IconVerticalSolidList"/>
    <dgm:cxn modelId="{689BF246-8466-4B15-9E4B-B15CEB00A14E}" type="presParOf" srcId="{9A91E9A9-BBA9-4375-BDB7-34886935566B}" destId="{BD004BB7-F1AD-4A63-9388-3869FB3F6B5A}" srcOrd="0" destOrd="0" presId="urn:microsoft.com/office/officeart/2018/2/layout/IconVerticalSolidList"/>
    <dgm:cxn modelId="{3868BDC9-F540-4314-AADC-0CEADACF99E7}" type="presParOf" srcId="{9A91E9A9-BBA9-4375-BDB7-34886935566B}" destId="{B1413D1E-84F4-405E-B826-DAAEE5F85B90}" srcOrd="1" destOrd="0" presId="urn:microsoft.com/office/officeart/2018/2/layout/IconVerticalSolidList"/>
    <dgm:cxn modelId="{45B1B326-9C6D-4DDC-9FAE-651FFB8DAC8A}" type="presParOf" srcId="{9A91E9A9-BBA9-4375-BDB7-34886935566B}" destId="{6E0B7555-A230-44ED-8658-F509BB8743C5}" srcOrd="2" destOrd="0" presId="urn:microsoft.com/office/officeart/2018/2/layout/IconVerticalSolidList"/>
    <dgm:cxn modelId="{2C8D90E1-3CBC-48F1-A5E3-2EAD2572FDC6}" type="presParOf" srcId="{9A91E9A9-BBA9-4375-BDB7-34886935566B}" destId="{5EFAA4E3-8D93-425C-A0CA-D1FF2AEE19C6}" srcOrd="3" destOrd="0" presId="urn:microsoft.com/office/officeart/2018/2/layout/IconVerticalSolidList"/>
    <dgm:cxn modelId="{54A5CF95-ABA2-42F7-A1E7-76627FE881FA}" type="presParOf" srcId="{3E7347E9-E157-4E64-A343-5F746B661FB0}" destId="{6F33600D-6B88-42A9-88AB-61CAE86F70F8}" srcOrd="3" destOrd="0" presId="urn:microsoft.com/office/officeart/2018/2/layout/IconVerticalSolidList"/>
    <dgm:cxn modelId="{AD83B6E1-75CB-487A-B476-0F99433483D1}" type="presParOf" srcId="{3E7347E9-E157-4E64-A343-5F746B661FB0}" destId="{663E8C38-E183-4401-A405-0220CFC8AA3A}" srcOrd="4" destOrd="0" presId="urn:microsoft.com/office/officeart/2018/2/layout/IconVerticalSolidList"/>
    <dgm:cxn modelId="{2DDE6AB8-4787-4FCE-B81C-718818695916}" type="presParOf" srcId="{663E8C38-E183-4401-A405-0220CFC8AA3A}" destId="{4E08ACD7-DD75-4D46-9520-F07B4D3B6F74}" srcOrd="0" destOrd="0" presId="urn:microsoft.com/office/officeart/2018/2/layout/IconVerticalSolidList"/>
    <dgm:cxn modelId="{6F7F135B-9E28-4E49-AD38-6E1CDF06C376}" type="presParOf" srcId="{663E8C38-E183-4401-A405-0220CFC8AA3A}" destId="{04978953-BE7E-49EE-836D-37E8B45C9AA9}" srcOrd="1" destOrd="0" presId="urn:microsoft.com/office/officeart/2018/2/layout/IconVerticalSolidList"/>
    <dgm:cxn modelId="{31F54EBA-D103-4ED9-B87F-107957CC144F}" type="presParOf" srcId="{663E8C38-E183-4401-A405-0220CFC8AA3A}" destId="{1CE0765B-6259-4BB9-90A4-F84925F1993C}" srcOrd="2" destOrd="0" presId="urn:microsoft.com/office/officeart/2018/2/layout/IconVerticalSolidList"/>
    <dgm:cxn modelId="{1A46A95F-C102-417A-9E9F-0B05B33B0A8C}" type="presParOf" srcId="{663E8C38-E183-4401-A405-0220CFC8AA3A}" destId="{53FC4BE0-A5B3-411D-89DD-9E7CD21CF80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013B11-03D5-4D20-88B9-BEF305CB2273}" type="doc">
      <dgm:prSet loTypeId="urn:microsoft.com/office/officeart/2016/7/layout/LinearBlockProcessNumbered" loCatId="process" qsTypeId="urn:microsoft.com/office/officeart/2005/8/quickstyle/simple2" qsCatId="simple" csTypeId="urn:microsoft.com/office/officeart/2005/8/colors/accent3_2" csCatId="accent3"/>
      <dgm:spPr/>
      <dgm:t>
        <a:bodyPr/>
        <a:lstStyle/>
        <a:p>
          <a:endParaRPr lang="en-US"/>
        </a:p>
      </dgm:t>
    </dgm:pt>
    <dgm:pt modelId="{E87F4421-789F-4DC4-B755-66BDA272E6A8}">
      <dgm:prSet/>
      <dgm:spPr/>
      <dgm:t>
        <a:bodyPr/>
        <a:lstStyle/>
        <a:p>
          <a:r>
            <a:rPr lang="en-GB" dirty="0"/>
            <a:t>Keep the system within MHRs cohesive infrastructure</a:t>
          </a:r>
          <a:endParaRPr lang="en-US" dirty="0"/>
        </a:p>
      </dgm:t>
    </dgm:pt>
    <dgm:pt modelId="{050A4386-3283-4209-A7B8-807BAFEFB2C8}" type="parTrans" cxnId="{D09FA2F7-A35A-4846-9165-DA1DA87C669A}">
      <dgm:prSet/>
      <dgm:spPr/>
      <dgm:t>
        <a:bodyPr/>
        <a:lstStyle/>
        <a:p>
          <a:endParaRPr lang="en-US"/>
        </a:p>
      </dgm:t>
    </dgm:pt>
    <dgm:pt modelId="{19306A65-28F9-4B4C-970F-AD5618562C01}" type="sibTrans" cxnId="{D09FA2F7-A35A-4846-9165-DA1DA87C669A}">
      <dgm:prSet phldrT="01" phldr="0"/>
      <dgm:spPr/>
      <dgm:t>
        <a:bodyPr/>
        <a:lstStyle/>
        <a:p>
          <a:r>
            <a:rPr lang="en-US"/>
            <a:t>01</a:t>
          </a:r>
        </a:p>
      </dgm:t>
    </dgm:pt>
    <dgm:pt modelId="{5EBC3B22-9F29-4041-925E-96C50628E00B}">
      <dgm:prSet/>
      <dgm:spPr/>
      <dgm:t>
        <a:bodyPr/>
        <a:lstStyle/>
        <a:p>
          <a:r>
            <a:rPr lang="en-GB"/>
            <a:t>Flexible data structure and searching</a:t>
          </a:r>
          <a:endParaRPr lang="en-US"/>
        </a:p>
      </dgm:t>
    </dgm:pt>
    <dgm:pt modelId="{0DA108D2-DC1C-4E50-9ABF-8E1732932E0E}" type="parTrans" cxnId="{F6977785-E0DB-4611-B4CD-521503A9E50A}">
      <dgm:prSet/>
      <dgm:spPr/>
      <dgm:t>
        <a:bodyPr/>
        <a:lstStyle/>
        <a:p>
          <a:endParaRPr lang="en-US"/>
        </a:p>
      </dgm:t>
    </dgm:pt>
    <dgm:pt modelId="{5E90E252-3986-4819-AB2F-29ED76F2CE0A}" type="sibTrans" cxnId="{F6977785-E0DB-4611-B4CD-521503A9E50A}">
      <dgm:prSet phldrT="02" phldr="0"/>
      <dgm:spPr/>
      <dgm:t>
        <a:bodyPr/>
        <a:lstStyle/>
        <a:p>
          <a:r>
            <a:rPr lang="en-US"/>
            <a:t>02</a:t>
          </a:r>
        </a:p>
      </dgm:t>
    </dgm:pt>
    <dgm:pt modelId="{6B0021C8-4199-4E27-9424-94D1ED5640E2}">
      <dgm:prSet/>
      <dgm:spPr/>
      <dgm:t>
        <a:bodyPr/>
        <a:lstStyle/>
        <a:p>
          <a:r>
            <a:rPr lang="en-GB"/>
            <a:t>Within MHRs datacentre</a:t>
          </a:r>
          <a:endParaRPr lang="en-US"/>
        </a:p>
      </dgm:t>
    </dgm:pt>
    <dgm:pt modelId="{2D293B73-2595-4507-A2FB-39E076DF99C2}" type="parTrans" cxnId="{FFC7B5F9-D1C8-4A22-A8CD-A05B70AA1794}">
      <dgm:prSet/>
      <dgm:spPr/>
      <dgm:t>
        <a:bodyPr/>
        <a:lstStyle/>
        <a:p>
          <a:endParaRPr lang="en-US"/>
        </a:p>
      </dgm:t>
    </dgm:pt>
    <dgm:pt modelId="{CC6F982A-A92F-4C28-B148-AA00C8923301}" type="sibTrans" cxnId="{FFC7B5F9-D1C8-4A22-A8CD-A05B70AA1794}">
      <dgm:prSet phldrT="03" phldr="0"/>
      <dgm:spPr/>
      <dgm:t>
        <a:bodyPr/>
        <a:lstStyle/>
        <a:p>
          <a:r>
            <a:rPr lang="en-US"/>
            <a:t>03</a:t>
          </a:r>
        </a:p>
      </dgm:t>
    </dgm:pt>
    <dgm:pt modelId="{7542BDDA-5276-4767-8900-CD0A60960368}">
      <dgm:prSet/>
      <dgm:spPr/>
      <dgm:t>
        <a:bodyPr/>
        <a:lstStyle/>
        <a:p>
          <a:r>
            <a:rPr lang="en-GB" dirty="0"/>
            <a:t>Content templating</a:t>
          </a:r>
          <a:endParaRPr lang="en-US" dirty="0"/>
        </a:p>
      </dgm:t>
    </dgm:pt>
    <dgm:pt modelId="{EFC12803-D707-443A-A4D9-0EEE1C7EA07A}" type="parTrans" cxnId="{7862D9D3-2646-4F41-9F88-336395187FD8}">
      <dgm:prSet/>
      <dgm:spPr/>
      <dgm:t>
        <a:bodyPr/>
        <a:lstStyle/>
        <a:p>
          <a:endParaRPr lang="en-US"/>
        </a:p>
      </dgm:t>
    </dgm:pt>
    <dgm:pt modelId="{CB982FEF-A555-47F0-B6CC-7109CF488FD9}" type="sibTrans" cxnId="{7862D9D3-2646-4F41-9F88-336395187FD8}">
      <dgm:prSet phldrT="04" phldr="0"/>
      <dgm:spPr/>
      <dgm:t>
        <a:bodyPr/>
        <a:lstStyle/>
        <a:p>
          <a:r>
            <a:rPr lang="en-US"/>
            <a:t>04</a:t>
          </a:r>
        </a:p>
      </dgm:t>
    </dgm:pt>
    <dgm:pt modelId="{4E7C1F78-3A75-4FFC-BDA9-83544F67F895}" type="pres">
      <dgm:prSet presAssocID="{1C013B11-03D5-4D20-88B9-BEF305CB2273}" presName="Name0" presStyleCnt="0">
        <dgm:presLayoutVars>
          <dgm:animLvl val="lvl"/>
          <dgm:resizeHandles val="exact"/>
        </dgm:presLayoutVars>
      </dgm:prSet>
      <dgm:spPr/>
    </dgm:pt>
    <dgm:pt modelId="{24F3D5AA-2129-4A95-9434-B5FF40958CB0}" type="pres">
      <dgm:prSet presAssocID="{E87F4421-789F-4DC4-B755-66BDA272E6A8}" presName="compositeNode" presStyleCnt="0">
        <dgm:presLayoutVars>
          <dgm:bulletEnabled val="1"/>
        </dgm:presLayoutVars>
      </dgm:prSet>
      <dgm:spPr/>
    </dgm:pt>
    <dgm:pt modelId="{6F1B5C6C-377B-4E16-A69C-6D8ACBE3109B}" type="pres">
      <dgm:prSet presAssocID="{E87F4421-789F-4DC4-B755-66BDA272E6A8}" presName="bgRect" presStyleLbl="alignNode1" presStyleIdx="0" presStyleCnt="4"/>
      <dgm:spPr/>
    </dgm:pt>
    <dgm:pt modelId="{DCFAD811-AC76-4466-B1DD-E92ADDA2BB89}" type="pres">
      <dgm:prSet presAssocID="{19306A65-28F9-4B4C-970F-AD5618562C01}" presName="sibTransNodeRect" presStyleLbl="alignNode1" presStyleIdx="0" presStyleCnt="4">
        <dgm:presLayoutVars>
          <dgm:chMax val="0"/>
          <dgm:bulletEnabled val="1"/>
        </dgm:presLayoutVars>
      </dgm:prSet>
      <dgm:spPr/>
    </dgm:pt>
    <dgm:pt modelId="{FFC86EB4-8867-4F29-B7B7-F52E697983F1}" type="pres">
      <dgm:prSet presAssocID="{E87F4421-789F-4DC4-B755-66BDA272E6A8}" presName="nodeRect" presStyleLbl="alignNode1" presStyleIdx="0" presStyleCnt="4">
        <dgm:presLayoutVars>
          <dgm:bulletEnabled val="1"/>
        </dgm:presLayoutVars>
      </dgm:prSet>
      <dgm:spPr/>
    </dgm:pt>
    <dgm:pt modelId="{321E2B7B-713C-4A84-A09F-E67DEC6CE4B2}" type="pres">
      <dgm:prSet presAssocID="{19306A65-28F9-4B4C-970F-AD5618562C01}" presName="sibTrans" presStyleCnt="0"/>
      <dgm:spPr/>
    </dgm:pt>
    <dgm:pt modelId="{F76F4C5C-3F84-49EE-9734-59B6A156089A}" type="pres">
      <dgm:prSet presAssocID="{5EBC3B22-9F29-4041-925E-96C50628E00B}" presName="compositeNode" presStyleCnt="0">
        <dgm:presLayoutVars>
          <dgm:bulletEnabled val="1"/>
        </dgm:presLayoutVars>
      </dgm:prSet>
      <dgm:spPr/>
    </dgm:pt>
    <dgm:pt modelId="{E2CE51C3-D8FE-4F85-B693-502ACF41EEC1}" type="pres">
      <dgm:prSet presAssocID="{5EBC3B22-9F29-4041-925E-96C50628E00B}" presName="bgRect" presStyleLbl="alignNode1" presStyleIdx="1" presStyleCnt="4"/>
      <dgm:spPr/>
    </dgm:pt>
    <dgm:pt modelId="{305E969C-8A92-4719-A8B1-2BE885147DE5}" type="pres">
      <dgm:prSet presAssocID="{5E90E252-3986-4819-AB2F-29ED76F2CE0A}" presName="sibTransNodeRect" presStyleLbl="alignNode1" presStyleIdx="1" presStyleCnt="4">
        <dgm:presLayoutVars>
          <dgm:chMax val="0"/>
          <dgm:bulletEnabled val="1"/>
        </dgm:presLayoutVars>
      </dgm:prSet>
      <dgm:spPr/>
    </dgm:pt>
    <dgm:pt modelId="{10890C54-704B-4D5D-AA1E-545282884681}" type="pres">
      <dgm:prSet presAssocID="{5EBC3B22-9F29-4041-925E-96C50628E00B}" presName="nodeRect" presStyleLbl="alignNode1" presStyleIdx="1" presStyleCnt="4">
        <dgm:presLayoutVars>
          <dgm:bulletEnabled val="1"/>
        </dgm:presLayoutVars>
      </dgm:prSet>
      <dgm:spPr/>
    </dgm:pt>
    <dgm:pt modelId="{0FDD13C8-F81E-4808-8ED9-EE021064E460}" type="pres">
      <dgm:prSet presAssocID="{5E90E252-3986-4819-AB2F-29ED76F2CE0A}" presName="sibTrans" presStyleCnt="0"/>
      <dgm:spPr/>
    </dgm:pt>
    <dgm:pt modelId="{06229582-9C4B-4767-9878-50E6E84F02C8}" type="pres">
      <dgm:prSet presAssocID="{6B0021C8-4199-4E27-9424-94D1ED5640E2}" presName="compositeNode" presStyleCnt="0">
        <dgm:presLayoutVars>
          <dgm:bulletEnabled val="1"/>
        </dgm:presLayoutVars>
      </dgm:prSet>
      <dgm:spPr/>
    </dgm:pt>
    <dgm:pt modelId="{B074CB9B-D861-4877-8B55-6B599900BFDA}" type="pres">
      <dgm:prSet presAssocID="{6B0021C8-4199-4E27-9424-94D1ED5640E2}" presName="bgRect" presStyleLbl="alignNode1" presStyleIdx="2" presStyleCnt="4"/>
      <dgm:spPr/>
    </dgm:pt>
    <dgm:pt modelId="{33EAC272-05D1-4911-9879-087B0D4106E4}" type="pres">
      <dgm:prSet presAssocID="{CC6F982A-A92F-4C28-B148-AA00C8923301}" presName="sibTransNodeRect" presStyleLbl="alignNode1" presStyleIdx="2" presStyleCnt="4">
        <dgm:presLayoutVars>
          <dgm:chMax val="0"/>
          <dgm:bulletEnabled val="1"/>
        </dgm:presLayoutVars>
      </dgm:prSet>
      <dgm:spPr/>
    </dgm:pt>
    <dgm:pt modelId="{F3C8AEEC-36C9-44ED-B26D-4A5725334A00}" type="pres">
      <dgm:prSet presAssocID="{6B0021C8-4199-4E27-9424-94D1ED5640E2}" presName="nodeRect" presStyleLbl="alignNode1" presStyleIdx="2" presStyleCnt="4">
        <dgm:presLayoutVars>
          <dgm:bulletEnabled val="1"/>
        </dgm:presLayoutVars>
      </dgm:prSet>
      <dgm:spPr/>
    </dgm:pt>
    <dgm:pt modelId="{DD904E8E-15E7-4B80-9FEA-25294A90D896}" type="pres">
      <dgm:prSet presAssocID="{CC6F982A-A92F-4C28-B148-AA00C8923301}" presName="sibTrans" presStyleCnt="0"/>
      <dgm:spPr/>
    </dgm:pt>
    <dgm:pt modelId="{1CACFD38-DF61-4C52-914B-7CBBA5658FE6}" type="pres">
      <dgm:prSet presAssocID="{7542BDDA-5276-4767-8900-CD0A60960368}" presName="compositeNode" presStyleCnt="0">
        <dgm:presLayoutVars>
          <dgm:bulletEnabled val="1"/>
        </dgm:presLayoutVars>
      </dgm:prSet>
      <dgm:spPr/>
    </dgm:pt>
    <dgm:pt modelId="{705F9A66-E9CE-46D7-9F50-23009C1149B7}" type="pres">
      <dgm:prSet presAssocID="{7542BDDA-5276-4767-8900-CD0A60960368}" presName="bgRect" presStyleLbl="alignNode1" presStyleIdx="3" presStyleCnt="4"/>
      <dgm:spPr/>
    </dgm:pt>
    <dgm:pt modelId="{FC2F199C-2E59-4770-8BB2-30C08A71B370}" type="pres">
      <dgm:prSet presAssocID="{CB982FEF-A555-47F0-B6CC-7109CF488FD9}" presName="sibTransNodeRect" presStyleLbl="alignNode1" presStyleIdx="3" presStyleCnt="4">
        <dgm:presLayoutVars>
          <dgm:chMax val="0"/>
          <dgm:bulletEnabled val="1"/>
        </dgm:presLayoutVars>
      </dgm:prSet>
      <dgm:spPr/>
    </dgm:pt>
    <dgm:pt modelId="{FCCC6AD6-4963-4836-9ABE-2EE6C1F5D6CC}" type="pres">
      <dgm:prSet presAssocID="{7542BDDA-5276-4767-8900-CD0A60960368}" presName="nodeRect" presStyleLbl="alignNode1" presStyleIdx="3" presStyleCnt="4">
        <dgm:presLayoutVars>
          <dgm:bulletEnabled val="1"/>
        </dgm:presLayoutVars>
      </dgm:prSet>
      <dgm:spPr/>
    </dgm:pt>
  </dgm:ptLst>
  <dgm:cxnLst>
    <dgm:cxn modelId="{AA97B601-699D-487F-9F31-464DC96AE63A}" type="presOf" srcId="{6B0021C8-4199-4E27-9424-94D1ED5640E2}" destId="{F3C8AEEC-36C9-44ED-B26D-4A5725334A00}" srcOrd="1" destOrd="0" presId="urn:microsoft.com/office/officeart/2016/7/layout/LinearBlockProcessNumbered"/>
    <dgm:cxn modelId="{16696114-A724-43E9-B635-4F2FF629EF10}" type="presOf" srcId="{E87F4421-789F-4DC4-B755-66BDA272E6A8}" destId="{6F1B5C6C-377B-4E16-A69C-6D8ACBE3109B}" srcOrd="0" destOrd="0" presId="urn:microsoft.com/office/officeart/2016/7/layout/LinearBlockProcessNumbered"/>
    <dgm:cxn modelId="{2C650621-DE07-4362-840D-DFAFE0F3625B}" type="presOf" srcId="{E87F4421-789F-4DC4-B755-66BDA272E6A8}" destId="{FFC86EB4-8867-4F29-B7B7-F52E697983F1}" srcOrd="1" destOrd="0" presId="urn:microsoft.com/office/officeart/2016/7/layout/LinearBlockProcessNumbered"/>
    <dgm:cxn modelId="{7286245E-913D-4F86-BBB2-10EEAD98C592}" type="presOf" srcId="{7542BDDA-5276-4767-8900-CD0A60960368}" destId="{FCCC6AD6-4963-4836-9ABE-2EE6C1F5D6CC}" srcOrd="1" destOrd="0" presId="urn:microsoft.com/office/officeart/2016/7/layout/LinearBlockProcessNumbered"/>
    <dgm:cxn modelId="{48EC8866-32C4-445B-A603-7729E66E6660}" type="presOf" srcId="{19306A65-28F9-4B4C-970F-AD5618562C01}" destId="{DCFAD811-AC76-4466-B1DD-E92ADDA2BB89}" srcOrd="0" destOrd="0" presId="urn:microsoft.com/office/officeart/2016/7/layout/LinearBlockProcessNumbered"/>
    <dgm:cxn modelId="{BCE0234A-E299-4FC4-A4C7-B879AFF1DE16}" type="presOf" srcId="{CB982FEF-A555-47F0-B6CC-7109CF488FD9}" destId="{FC2F199C-2E59-4770-8BB2-30C08A71B370}" srcOrd="0" destOrd="0" presId="urn:microsoft.com/office/officeart/2016/7/layout/LinearBlockProcessNumbered"/>
    <dgm:cxn modelId="{F1919677-487C-4E2F-8112-0DB722653257}" type="presOf" srcId="{7542BDDA-5276-4767-8900-CD0A60960368}" destId="{705F9A66-E9CE-46D7-9F50-23009C1149B7}" srcOrd="0" destOrd="0" presId="urn:microsoft.com/office/officeart/2016/7/layout/LinearBlockProcessNumbered"/>
    <dgm:cxn modelId="{6363A278-C345-4190-BFF6-A5A9FDBF2EE1}" type="presOf" srcId="{5EBC3B22-9F29-4041-925E-96C50628E00B}" destId="{E2CE51C3-D8FE-4F85-B693-502ACF41EEC1}" srcOrd="0" destOrd="0" presId="urn:microsoft.com/office/officeart/2016/7/layout/LinearBlockProcessNumbered"/>
    <dgm:cxn modelId="{F898DD80-6E9B-4ED9-B055-E1393D919DAD}" type="presOf" srcId="{6B0021C8-4199-4E27-9424-94D1ED5640E2}" destId="{B074CB9B-D861-4877-8B55-6B599900BFDA}" srcOrd="0" destOrd="0" presId="urn:microsoft.com/office/officeart/2016/7/layout/LinearBlockProcessNumbered"/>
    <dgm:cxn modelId="{6CA97085-2223-4E65-BB5D-7BE6D7790C9D}" type="presOf" srcId="{1C013B11-03D5-4D20-88B9-BEF305CB2273}" destId="{4E7C1F78-3A75-4FFC-BDA9-83544F67F895}" srcOrd="0" destOrd="0" presId="urn:microsoft.com/office/officeart/2016/7/layout/LinearBlockProcessNumbered"/>
    <dgm:cxn modelId="{F6977785-E0DB-4611-B4CD-521503A9E50A}" srcId="{1C013B11-03D5-4D20-88B9-BEF305CB2273}" destId="{5EBC3B22-9F29-4041-925E-96C50628E00B}" srcOrd="1" destOrd="0" parTransId="{0DA108D2-DC1C-4E50-9ABF-8E1732932E0E}" sibTransId="{5E90E252-3986-4819-AB2F-29ED76F2CE0A}"/>
    <dgm:cxn modelId="{3919AB87-6F77-4518-BBA9-2A371FA6F452}" type="presOf" srcId="{5E90E252-3986-4819-AB2F-29ED76F2CE0A}" destId="{305E969C-8A92-4719-A8B1-2BE885147DE5}" srcOrd="0" destOrd="0" presId="urn:microsoft.com/office/officeart/2016/7/layout/LinearBlockProcessNumbered"/>
    <dgm:cxn modelId="{BE0486A9-F4AA-4BEF-B1DF-2942A065D78D}" type="presOf" srcId="{CC6F982A-A92F-4C28-B148-AA00C8923301}" destId="{33EAC272-05D1-4911-9879-087B0D4106E4}" srcOrd="0" destOrd="0" presId="urn:microsoft.com/office/officeart/2016/7/layout/LinearBlockProcessNumbered"/>
    <dgm:cxn modelId="{7862D9D3-2646-4F41-9F88-336395187FD8}" srcId="{1C013B11-03D5-4D20-88B9-BEF305CB2273}" destId="{7542BDDA-5276-4767-8900-CD0A60960368}" srcOrd="3" destOrd="0" parTransId="{EFC12803-D707-443A-A4D9-0EEE1C7EA07A}" sibTransId="{CB982FEF-A555-47F0-B6CC-7109CF488FD9}"/>
    <dgm:cxn modelId="{73FC18F7-C66C-4424-B7F2-FE222B9D231B}" type="presOf" srcId="{5EBC3B22-9F29-4041-925E-96C50628E00B}" destId="{10890C54-704B-4D5D-AA1E-545282884681}" srcOrd="1" destOrd="0" presId="urn:microsoft.com/office/officeart/2016/7/layout/LinearBlockProcessNumbered"/>
    <dgm:cxn modelId="{D09FA2F7-A35A-4846-9165-DA1DA87C669A}" srcId="{1C013B11-03D5-4D20-88B9-BEF305CB2273}" destId="{E87F4421-789F-4DC4-B755-66BDA272E6A8}" srcOrd="0" destOrd="0" parTransId="{050A4386-3283-4209-A7B8-807BAFEFB2C8}" sibTransId="{19306A65-28F9-4B4C-970F-AD5618562C01}"/>
    <dgm:cxn modelId="{FFC7B5F9-D1C8-4A22-A8CD-A05B70AA1794}" srcId="{1C013B11-03D5-4D20-88B9-BEF305CB2273}" destId="{6B0021C8-4199-4E27-9424-94D1ED5640E2}" srcOrd="2" destOrd="0" parTransId="{2D293B73-2595-4507-A2FB-39E076DF99C2}" sibTransId="{CC6F982A-A92F-4C28-B148-AA00C8923301}"/>
    <dgm:cxn modelId="{4F221ADB-CA0F-4DD5-93C7-3A1DCBAD6790}" type="presParOf" srcId="{4E7C1F78-3A75-4FFC-BDA9-83544F67F895}" destId="{24F3D5AA-2129-4A95-9434-B5FF40958CB0}" srcOrd="0" destOrd="0" presId="urn:microsoft.com/office/officeart/2016/7/layout/LinearBlockProcessNumbered"/>
    <dgm:cxn modelId="{B3EED65B-3A76-4DD7-8FBE-265B70B4B24B}" type="presParOf" srcId="{24F3D5AA-2129-4A95-9434-B5FF40958CB0}" destId="{6F1B5C6C-377B-4E16-A69C-6D8ACBE3109B}" srcOrd="0" destOrd="0" presId="urn:microsoft.com/office/officeart/2016/7/layout/LinearBlockProcessNumbered"/>
    <dgm:cxn modelId="{02B537BB-46F6-4D0A-9989-49B6EFA37F69}" type="presParOf" srcId="{24F3D5AA-2129-4A95-9434-B5FF40958CB0}" destId="{DCFAD811-AC76-4466-B1DD-E92ADDA2BB89}" srcOrd="1" destOrd="0" presId="urn:microsoft.com/office/officeart/2016/7/layout/LinearBlockProcessNumbered"/>
    <dgm:cxn modelId="{4078E1ED-604D-4C35-8149-328C416CCE7F}" type="presParOf" srcId="{24F3D5AA-2129-4A95-9434-B5FF40958CB0}" destId="{FFC86EB4-8867-4F29-B7B7-F52E697983F1}" srcOrd="2" destOrd="0" presId="urn:microsoft.com/office/officeart/2016/7/layout/LinearBlockProcessNumbered"/>
    <dgm:cxn modelId="{8C2E6F0E-E642-4232-8024-1417A59DD34C}" type="presParOf" srcId="{4E7C1F78-3A75-4FFC-BDA9-83544F67F895}" destId="{321E2B7B-713C-4A84-A09F-E67DEC6CE4B2}" srcOrd="1" destOrd="0" presId="urn:microsoft.com/office/officeart/2016/7/layout/LinearBlockProcessNumbered"/>
    <dgm:cxn modelId="{613A737F-FE3E-4368-BD85-03760C6A8308}" type="presParOf" srcId="{4E7C1F78-3A75-4FFC-BDA9-83544F67F895}" destId="{F76F4C5C-3F84-49EE-9734-59B6A156089A}" srcOrd="2" destOrd="0" presId="urn:microsoft.com/office/officeart/2016/7/layout/LinearBlockProcessNumbered"/>
    <dgm:cxn modelId="{B2D13000-E584-4EDA-B0FC-5067B5D42F02}" type="presParOf" srcId="{F76F4C5C-3F84-49EE-9734-59B6A156089A}" destId="{E2CE51C3-D8FE-4F85-B693-502ACF41EEC1}" srcOrd="0" destOrd="0" presId="urn:microsoft.com/office/officeart/2016/7/layout/LinearBlockProcessNumbered"/>
    <dgm:cxn modelId="{EAC38313-BBED-400C-B4F9-BC62543CFCE8}" type="presParOf" srcId="{F76F4C5C-3F84-49EE-9734-59B6A156089A}" destId="{305E969C-8A92-4719-A8B1-2BE885147DE5}" srcOrd="1" destOrd="0" presId="urn:microsoft.com/office/officeart/2016/7/layout/LinearBlockProcessNumbered"/>
    <dgm:cxn modelId="{BAE1B7D3-843B-4A75-B259-B09D05779F39}" type="presParOf" srcId="{F76F4C5C-3F84-49EE-9734-59B6A156089A}" destId="{10890C54-704B-4D5D-AA1E-545282884681}" srcOrd="2" destOrd="0" presId="urn:microsoft.com/office/officeart/2016/7/layout/LinearBlockProcessNumbered"/>
    <dgm:cxn modelId="{E513F54E-7281-4B5A-866E-8884C7F46A11}" type="presParOf" srcId="{4E7C1F78-3A75-4FFC-BDA9-83544F67F895}" destId="{0FDD13C8-F81E-4808-8ED9-EE021064E460}" srcOrd="3" destOrd="0" presId="urn:microsoft.com/office/officeart/2016/7/layout/LinearBlockProcessNumbered"/>
    <dgm:cxn modelId="{B555415C-8F27-4614-BBF4-B47C08EA8E72}" type="presParOf" srcId="{4E7C1F78-3A75-4FFC-BDA9-83544F67F895}" destId="{06229582-9C4B-4767-9878-50E6E84F02C8}" srcOrd="4" destOrd="0" presId="urn:microsoft.com/office/officeart/2016/7/layout/LinearBlockProcessNumbered"/>
    <dgm:cxn modelId="{354F6482-81F2-45C2-B07B-E0A2602CB512}" type="presParOf" srcId="{06229582-9C4B-4767-9878-50E6E84F02C8}" destId="{B074CB9B-D861-4877-8B55-6B599900BFDA}" srcOrd="0" destOrd="0" presId="urn:microsoft.com/office/officeart/2016/7/layout/LinearBlockProcessNumbered"/>
    <dgm:cxn modelId="{7F4FF009-E75E-4495-A0C3-E994ED3CF205}" type="presParOf" srcId="{06229582-9C4B-4767-9878-50E6E84F02C8}" destId="{33EAC272-05D1-4911-9879-087B0D4106E4}" srcOrd="1" destOrd="0" presId="urn:microsoft.com/office/officeart/2016/7/layout/LinearBlockProcessNumbered"/>
    <dgm:cxn modelId="{F05629DD-D58B-476A-8AE8-F871063D17F0}" type="presParOf" srcId="{06229582-9C4B-4767-9878-50E6E84F02C8}" destId="{F3C8AEEC-36C9-44ED-B26D-4A5725334A00}" srcOrd="2" destOrd="0" presId="urn:microsoft.com/office/officeart/2016/7/layout/LinearBlockProcessNumbered"/>
    <dgm:cxn modelId="{46190ACD-92D8-45B4-BB38-2120004D91DC}" type="presParOf" srcId="{4E7C1F78-3A75-4FFC-BDA9-83544F67F895}" destId="{DD904E8E-15E7-4B80-9FEA-25294A90D896}" srcOrd="5" destOrd="0" presId="urn:microsoft.com/office/officeart/2016/7/layout/LinearBlockProcessNumbered"/>
    <dgm:cxn modelId="{3FDD66EE-7BDA-4251-871E-D6D09D8B99B1}" type="presParOf" srcId="{4E7C1F78-3A75-4FFC-BDA9-83544F67F895}" destId="{1CACFD38-DF61-4C52-914B-7CBBA5658FE6}" srcOrd="6" destOrd="0" presId="urn:microsoft.com/office/officeart/2016/7/layout/LinearBlockProcessNumbered"/>
    <dgm:cxn modelId="{CBCA640D-A20A-439A-9C1F-275F1F82F52E}" type="presParOf" srcId="{1CACFD38-DF61-4C52-914B-7CBBA5658FE6}" destId="{705F9A66-E9CE-46D7-9F50-23009C1149B7}" srcOrd="0" destOrd="0" presId="urn:microsoft.com/office/officeart/2016/7/layout/LinearBlockProcessNumbered"/>
    <dgm:cxn modelId="{1FC99386-00BE-461F-BCB6-25FEC8EFB9F6}" type="presParOf" srcId="{1CACFD38-DF61-4C52-914B-7CBBA5658FE6}" destId="{FC2F199C-2E59-4770-8BB2-30C08A71B370}" srcOrd="1" destOrd="0" presId="urn:microsoft.com/office/officeart/2016/7/layout/LinearBlockProcessNumbered"/>
    <dgm:cxn modelId="{DD9CE187-E9E7-4FAC-A83E-9D569CA132CE}" type="presParOf" srcId="{1CACFD38-DF61-4C52-914B-7CBBA5658FE6}" destId="{FCCC6AD6-4963-4836-9ABE-2EE6C1F5D6CC}"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DF1ABFB3-B399-406F-91BD-DCDF9A38526B}">
      <dgm:prSet phldrT="[Text]" phldr="0"/>
      <dgm:spPr/>
      <dgm:t>
        <a:bodyPr/>
        <a:lstStyle/>
        <a:p>
          <a:r>
            <a:rPr lang="en-GB" b="0">
              <a:latin typeface="Tenorite" pitchFamily="2" charset="0"/>
            </a:rPr>
            <a:t>Development completed</a:t>
          </a:r>
        </a:p>
        <a:p>
          <a:r>
            <a:rPr lang="en-GB" b="0">
              <a:latin typeface="Tenorite" pitchFamily="2" charset="0"/>
            </a:rPr>
            <a:t>Publish to userbase</a:t>
          </a:r>
          <a:br>
            <a:rPr lang="en-GB" b="0">
              <a:latin typeface="Tenorite" pitchFamily="2" charset="0"/>
            </a:rPr>
          </a:br>
          <a:endParaRPr lang="en-US" b="1">
            <a:latin typeface="Tenorite" pitchFamily="2" charset="0"/>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1" dirty="0">
              <a:latin typeface="Tenorite" pitchFamily="2" charset="0"/>
            </a:rPr>
            <a:t>Jan 2023</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GB" b="0">
              <a:latin typeface="Tenorite" pitchFamily="2" charset="0"/>
            </a:rPr>
            <a:t>Analysis/Software Requirements</a:t>
          </a:r>
          <a:endParaRPr lang="en-US" b="0">
            <a:latin typeface="Tenorite" pitchFamily="2"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1" dirty="0">
              <a:latin typeface="Tenorite" pitchFamily="2" charset="0"/>
            </a:rPr>
            <a:t>Feb 2023</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GB" b="0">
              <a:latin typeface="Tenorite" pitchFamily="2" charset="0"/>
            </a:rPr>
            <a:t>Foundation scope 1</a:t>
          </a:r>
        </a:p>
        <a:p>
          <a:r>
            <a:rPr lang="en-GB" b="0">
              <a:latin typeface="Tenorite" pitchFamily="2" charset="0"/>
            </a:rPr>
            <a:t>DevOps &amp; Environment Development Setup</a:t>
          </a:r>
          <a:endParaRPr lang="en-US" b="0">
            <a:latin typeface="Tenorite" pitchFamily="2"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1" dirty="0">
              <a:latin typeface="Tenorite" pitchFamily="2" charset="0"/>
            </a:rPr>
            <a:t>March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GB" b="0">
              <a:latin typeface="Tenorite" pitchFamily="2" charset="0"/>
            </a:rPr>
            <a:t>Development -</a:t>
          </a:r>
        </a:p>
        <a:p>
          <a:r>
            <a:rPr lang="en-GB" b="0">
              <a:latin typeface="Tenorite" pitchFamily="2" charset="0"/>
            </a:rPr>
            <a:t>Timebox 1 &amp; 2 begins </a:t>
          </a:r>
          <a:endParaRPr lang="en-US" b="0">
            <a:latin typeface="Tenorite" pitchFamily="2"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1" dirty="0">
              <a:latin typeface="Tenorite" pitchFamily="2" charset="0"/>
            </a:rPr>
            <a:t>April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GB" b="0">
              <a:latin typeface="Tenorite" pitchFamily="2" charset="0"/>
            </a:rPr>
            <a:t>Development –</a:t>
          </a:r>
          <a:br>
            <a:rPr lang="en-GB" b="0">
              <a:latin typeface="Tenorite" pitchFamily="2" charset="0"/>
            </a:rPr>
          </a:br>
          <a:r>
            <a:rPr lang="en-GB" b="0">
              <a:latin typeface="Tenorite" pitchFamily="2" charset="0"/>
            </a:rPr>
            <a:t>Timebox 1 &amp; 2 completed</a:t>
          </a:r>
          <a:endParaRPr lang="en-US" b="0">
            <a:latin typeface="Tenorite" pitchFamily="2"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1" dirty="0">
              <a:latin typeface="Tenorite" pitchFamily="2" charset="0"/>
            </a:rPr>
            <a:t>May/June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4CA73F4-777D-4659-9B2F-7F051FECFCD0}">
      <dgm:prSet/>
      <dgm:spPr/>
      <dgm:t>
        <a:bodyPr/>
        <a:lstStyle/>
        <a:p>
          <a:r>
            <a:rPr lang="en-GB" b="0">
              <a:latin typeface="Tenorite" pitchFamily="2" charset="0"/>
            </a:rPr>
            <a:t>Timebox 3 begins </a:t>
          </a:r>
          <a:endParaRPr lang="en-US" b="0">
            <a:latin typeface="Tenorite" pitchFamily="2" charset="0"/>
          </a:endParaRPr>
        </a:p>
      </dgm:t>
    </dgm:pt>
    <dgm:pt modelId="{D0F80834-EDBE-4754-9BD7-B9B8F3B71AE7}" type="parTrans" cxnId="{05D4F75A-E46A-445D-8C95-FE208CBD98D8}">
      <dgm:prSet/>
      <dgm:spPr/>
      <dgm:t>
        <a:bodyPr/>
        <a:lstStyle/>
        <a:p>
          <a:endParaRPr lang="en-GB"/>
        </a:p>
      </dgm:t>
    </dgm:pt>
    <dgm:pt modelId="{C4E02D61-FA05-4DEE-A840-EA779EC16720}" type="sibTrans" cxnId="{05D4F75A-E46A-445D-8C95-FE208CBD98D8}">
      <dgm:prSet/>
      <dgm:spPr/>
      <dgm:t>
        <a:bodyPr/>
        <a:lstStyle/>
        <a:p>
          <a:endParaRPr lang="en-GB"/>
        </a:p>
      </dgm:t>
    </dgm:pt>
    <dgm:pt modelId="{F7A84A56-BBA3-4654-AD64-50A9D1878F15}" type="pres">
      <dgm:prSet presAssocID="{05A24E01-5535-46B9-A9A1-A9A07E639A88}" presName="root" presStyleCnt="0">
        <dgm:presLayoutVars>
          <dgm:chMax/>
          <dgm:chPref/>
          <dgm:animLvl val="lvl"/>
        </dgm:presLayoutVars>
      </dgm:prSet>
      <dgm:spPr/>
    </dgm:pt>
    <dgm:pt modelId="{0B26C053-238F-4705-ADCC-277E631AFBEA}"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gm:spPr>
    </dgm:pt>
    <dgm:pt modelId="{D95841FF-52DA-4DEB-B809-D6410FE8E534}" type="pres">
      <dgm:prSet presAssocID="{05A24E01-5535-46B9-A9A1-A9A07E639A88}" presName="nodes" presStyleCnt="0">
        <dgm:presLayoutVars>
          <dgm:chMax/>
          <dgm:chPref/>
          <dgm:animLvl val="lvl"/>
        </dgm:presLayoutVars>
      </dgm:prSet>
      <dgm:spPr/>
    </dgm:pt>
    <dgm:pt modelId="{4F899423-1612-4105-935A-F641B7CD9C94}" type="pres">
      <dgm:prSet presAssocID="{58FF46FB-368D-4E9C-A650-0513B8879DA8}" presName="composite" presStyleCnt="0"/>
      <dgm:spPr/>
    </dgm:pt>
    <dgm:pt modelId="{64445905-B788-43ED-8959-A2A46AD06840}" type="pres">
      <dgm:prSet presAssocID="{58FF46FB-368D-4E9C-A650-0513B8879DA8}"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gm:spPr>
    </dgm:pt>
    <dgm:pt modelId="{77D6B5E3-A8F4-4EA2-9C9B-4F4E37D27F97}" type="pres">
      <dgm:prSet presAssocID="{58FF46FB-368D-4E9C-A650-0513B8879DA8}" presName="DropPinPlaceHolder" presStyleCnt="0"/>
      <dgm:spPr/>
    </dgm:pt>
    <dgm:pt modelId="{5618E916-6AB8-4FBC-855F-CCD371C733AA}" type="pres">
      <dgm:prSet presAssocID="{58FF46FB-368D-4E9C-A650-0513B8879DA8}" presName="DropPin" presStyleLbl="alignNode1" presStyleIdx="0" presStyleCnt="5"/>
      <dgm:spPr/>
    </dgm:pt>
    <dgm:pt modelId="{E870FBF8-F3DF-47D9-B765-ED67E17C42ED}"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ln>
        <a:effectLst/>
      </dgm:spPr>
    </dgm:pt>
    <dgm:pt modelId="{23DAFA16-A7B8-4242-BF0C-10AE5137E50C}" type="pres">
      <dgm:prSet presAssocID="{58FF46FB-368D-4E9C-A650-0513B8879DA8}" presName="L2TextContainer" presStyleLbl="revTx" presStyleIdx="0" presStyleCnt="10">
        <dgm:presLayoutVars>
          <dgm:bulletEnabled val="1"/>
        </dgm:presLayoutVars>
      </dgm:prSet>
      <dgm:spPr/>
    </dgm:pt>
    <dgm:pt modelId="{CA2EEFDB-D6F6-470A-B027-77E824DE0368}" type="pres">
      <dgm:prSet presAssocID="{58FF46FB-368D-4E9C-A650-0513B8879DA8}" presName="L1TextContainer" presStyleLbl="revTx" presStyleIdx="1" presStyleCnt="10">
        <dgm:presLayoutVars>
          <dgm:chMax val="1"/>
          <dgm:chPref val="1"/>
          <dgm:bulletEnabled val="1"/>
        </dgm:presLayoutVars>
      </dgm:prSet>
      <dgm:spPr/>
    </dgm:pt>
    <dgm:pt modelId="{510A8E46-BE75-4949-9517-1E7F5827C6D3}" type="pres">
      <dgm:prSet presAssocID="{58FF46FB-368D-4E9C-A650-0513B8879DA8}" presName="ConnectLine" presStyleLbl="sibTrans1D1" presStyleIdx="0" presStyleCnt="5"/>
      <dgm:spPr>
        <a:noFill/>
        <a:ln w="12700" cap="flat" cmpd="sng" algn="ctr">
          <a:solidFill>
            <a:schemeClr val="accent5">
              <a:hueOff val="0"/>
              <a:satOff val="0"/>
              <a:lumOff val="0"/>
              <a:alphaOff val="0"/>
            </a:schemeClr>
          </a:solidFill>
          <a:prstDash val="dash"/>
        </a:ln>
        <a:effectLst/>
      </dgm:spPr>
    </dgm:pt>
    <dgm:pt modelId="{D07BC925-1AE9-4098-8B61-F4C132544289}" type="pres">
      <dgm:prSet presAssocID="{58FF46FB-368D-4E9C-A650-0513B8879DA8}" presName="EmptyPlaceHolder" presStyleCnt="0"/>
      <dgm:spPr/>
    </dgm:pt>
    <dgm:pt modelId="{73FBDCCD-7E87-46F6-A7F9-D1C2BA2555B2}" type="pres">
      <dgm:prSet presAssocID="{CFA40740-0682-470C-AD5A-CFF53CD12BD2}" presName="spaceBetweenRectangles" presStyleCnt="0"/>
      <dgm:spPr/>
    </dgm:pt>
    <dgm:pt modelId="{089DA2AB-5E95-45B9-BCF4-2909CF9426BF}" type="pres">
      <dgm:prSet presAssocID="{D05E1923-5021-40F7-B4EF-E582E23A699D}" presName="composite" presStyleCnt="0"/>
      <dgm:spPr/>
    </dgm:pt>
    <dgm:pt modelId="{14C81DE6-D506-4B3D-9C05-96DD6AF91391}" type="pres">
      <dgm:prSet presAssocID="{D05E1923-5021-40F7-B4EF-E582E23A699D}" presName="ConnectorPoint" presStyleLbl="lnNode1" presStyleIdx="1" presStyleCnt="5"/>
      <dgm:spPr>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gm:spPr>
    </dgm:pt>
    <dgm:pt modelId="{5860004C-FEEC-43B5-8B8A-6A0BF7D10159}" type="pres">
      <dgm:prSet presAssocID="{D05E1923-5021-40F7-B4EF-E582E23A699D}" presName="DropPinPlaceHolder" presStyleCnt="0"/>
      <dgm:spPr/>
    </dgm:pt>
    <dgm:pt modelId="{F7C4CD09-F32D-4C5D-906F-038304807264}" type="pres">
      <dgm:prSet presAssocID="{D05E1923-5021-40F7-B4EF-E582E23A699D}" presName="DropPin" presStyleLbl="alignNode1" presStyleIdx="1" presStyleCnt="5"/>
      <dgm:spPr/>
    </dgm:pt>
    <dgm:pt modelId="{A619F106-70C3-4B8F-8995-174F8A1E281C}"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ln>
        <a:effectLst/>
      </dgm:spPr>
    </dgm:pt>
    <dgm:pt modelId="{2596BBD8-1B22-4D57-870E-CE9FE957C113}" type="pres">
      <dgm:prSet presAssocID="{D05E1923-5021-40F7-B4EF-E582E23A699D}" presName="L2TextContainer" presStyleLbl="revTx" presStyleIdx="2" presStyleCnt="10">
        <dgm:presLayoutVars>
          <dgm:bulletEnabled val="1"/>
        </dgm:presLayoutVars>
      </dgm:prSet>
      <dgm:spPr/>
    </dgm:pt>
    <dgm:pt modelId="{B3B8E7C4-4DB9-4271-A4D6-AADA1849AC33}" type="pres">
      <dgm:prSet presAssocID="{D05E1923-5021-40F7-B4EF-E582E23A699D}" presName="L1TextContainer" presStyleLbl="revTx" presStyleIdx="3" presStyleCnt="10">
        <dgm:presLayoutVars>
          <dgm:chMax val="1"/>
          <dgm:chPref val="1"/>
          <dgm:bulletEnabled val="1"/>
        </dgm:presLayoutVars>
      </dgm:prSet>
      <dgm:spPr/>
    </dgm:pt>
    <dgm:pt modelId="{D6ED8A4C-AD68-478C-9F61-8D0ED2A12BEA}" type="pres">
      <dgm:prSet presAssocID="{D05E1923-5021-40F7-B4EF-E582E23A699D}" presName="ConnectLine" presStyleLbl="sibTrans1D1" presStyleIdx="1" presStyleCnt="5"/>
      <dgm:spPr>
        <a:noFill/>
        <a:ln w="12700" cap="flat" cmpd="sng" algn="ctr">
          <a:solidFill>
            <a:schemeClr val="accent5">
              <a:hueOff val="-4015996"/>
              <a:satOff val="717"/>
              <a:lumOff val="-1569"/>
              <a:alphaOff val="0"/>
            </a:schemeClr>
          </a:solidFill>
          <a:prstDash val="dash"/>
        </a:ln>
        <a:effectLst/>
      </dgm:spPr>
    </dgm:pt>
    <dgm:pt modelId="{64EEFB42-2F26-4AC4-8E8C-EF292D30A79D}" type="pres">
      <dgm:prSet presAssocID="{D05E1923-5021-40F7-B4EF-E582E23A699D}" presName="EmptyPlaceHolder" presStyleCnt="0"/>
      <dgm:spPr/>
    </dgm:pt>
    <dgm:pt modelId="{4E2CC7FC-922B-4642-A2D6-C4008C812C28}" type="pres">
      <dgm:prSet presAssocID="{F020958C-EF86-4274-85F9-318F2792F7B6}" presName="spaceBetweenRectangles" presStyleCnt="0"/>
      <dgm:spPr/>
    </dgm:pt>
    <dgm:pt modelId="{2870E3CB-C302-47F5-BAC1-6B699E878D00}" type="pres">
      <dgm:prSet presAssocID="{FA8F44BD-C8C7-462C-9756-1EC498E86842}" presName="composite" presStyleCnt="0"/>
      <dgm:spPr/>
    </dgm:pt>
    <dgm:pt modelId="{4CF366B0-5635-4C00-B12B-C88EB7C065CD}" type="pres">
      <dgm:prSet presAssocID="{FA8F44BD-C8C7-462C-9756-1EC498E86842}" presName="ConnectorPoint" presStyleLbl="lnNode1" presStyleIdx="2" presStyleCnt="5"/>
      <dgm:spPr>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gm:spPr>
    </dgm:pt>
    <dgm:pt modelId="{EE1AB73D-ABBA-405A-B539-216ADEF46715}" type="pres">
      <dgm:prSet presAssocID="{FA8F44BD-C8C7-462C-9756-1EC498E86842}" presName="DropPinPlaceHolder" presStyleCnt="0"/>
      <dgm:spPr/>
    </dgm:pt>
    <dgm:pt modelId="{3024E58E-09FC-4DE9-88A5-AD69420D92AD}" type="pres">
      <dgm:prSet presAssocID="{FA8F44BD-C8C7-462C-9756-1EC498E86842}" presName="DropPin" presStyleLbl="alignNode1" presStyleIdx="2" presStyleCnt="5"/>
      <dgm:spPr/>
    </dgm:pt>
    <dgm:pt modelId="{B6FC6185-4C6D-4164-A1D4-4FE95B3C9088}"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ln>
        <a:effectLst/>
      </dgm:spPr>
    </dgm:pt>
    <dgm:pt modelId="{55D9D7CA-1C19-48FA-B166-501EAFA51435}" type="pres">
      <dgm:prSet presAssocID="{FA8F44BD-C8C7-462C-9756-1EC498E86842}" presName="L2TextContainer" presStyleLbl="revTx" presStyleIdx="4" presStyleCnt="10">
        <dgm:presLayoutVars>
          <dgm:bulletEnabled val="1"/>
        </dgm:presLayoutVars>
      </dgm:prSet>
      <dgm:spPr/>
    </dgm:pt>
    <dgm:pt modelId="{9F963495-D6CA-418A-835E-6F55E1F3C5E2}" type="pres">
      <dgm:prSet presAssocID="{FA8F44BD-C8C7-462C-9756-1EC498E86842}" presName="L1TextContainer" presStyleLbl="revTx" presStyleIdx="5" presStyleCnt="10">
        <dgm:presLayoutVars>
          <dgm:chMax val="1"/>
          <dgm:chPref val="1"/>
          <dgm:bulletEnabled val="1"/>
        </dgm:presLayoutVars>
      </dgm:prSet>
      <dgm:spPr/>
    </dgm:pt>
    <dgm:pt modelId="{70FAE068-AB34-4C02-980C-D733FD558DB3}" type="pres">
      <dgm:prSet presAssocID="{FA8F44BD-C8C7-462C-9756-1EC498E86842}" presName="ConnectLine" presStyleLbl="sibTrans1D1" presStyleIdx="2" presStyleCnt="5"/>
      <dgm:spPr>
        <a:noFill/>
        <a:ln w="12700" cap="flat" cmpd="sng" algn="ctr">
          <a:solidFill>
            <a:schemeClr val="accent5">
              <a:hueOff val="-8031992"/>
              <a:satOff val="1435"/>
              <a:lumOff val="-3137"/>
              <a:alphaOff val="0"/>
            </a:schemeClr>
          </a:solidFill>
          <a:prstDash val="dash"/>
        </a:ln>
        <a:effectLst/>
      </dgm:spPr>
    </dgm:pt>
    <dgm:pt modelId="{9991B645-3FF8-487F-88B4-EB8ABF4B2B1C}" type="pres">
      <dgm:prSet presAssocID="{FA8F44BD-C8C7-462C-9756-1EC498E86842}" presName="EmptyPlaceHolder" presStyleCnt="0"/>
      <dgm:spPr/>
    </dgm:pt>
    <dgm:pt modelId="{5E29CBA9-950D-4E5D-A688-C363CD476E13}" type="pres">
      <dgm:prSet presAssocID="{8C8A9736-03DA-4B1C-A590-10B4AD89452B}" presName="spaceBetweenRectangles" presStyleCnt="0"/>
      <dgm:spPr/>
    </dgm:pt>
    <dgm:pt modelId="{43ADC9BF-3C79-4ED2-BFC1-008B86CCB957}" type="pres">
      <dgm:prSet presAssocID="{8BAB5E6F-A65E-41DB-A296-0818B0E49F7C}" presName="composite" presStyleCnt="0"/>
      <dgm:spPr/>
    </dgm:pt>
    <dgm:pt modelId="{E7F9FDA8-C8D7-45EC-9240-81DD4DE1191B}" type="pres">
      <dgm:prSet presAssocID="{8BAB5E6F-A65E-41DB-A296-0818B0E49F7C}" presName="ConnectorPoint" presStyleLbl="lnNode1" presStyleIdx="3" presStyleCnt="5"/>
      <dgm:spPr>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gm:spPr>
    </dgm:pt>
    <dgm:pt modelId="{43A8F53C-1CB3-46D7-A978-35105B573E30}" type="pres">
      <dgm:prSet presAssocID="{8BAB5E6F-A65E-41DB-A296-0818B0E49F7C}" presName="DropPinPlaceHolder" presStyleCnt="0"/>
      <dgm:spPr/>
    </dgm:pt>
    <dgm:pt modelId="{0433D6AE-4E97-407A-8277-55EB82DB28E7}" type="pres">
      <dgm:prSet presAssocID="{8BAB5E6F-A65E-41DB-A296-0818B0E49F7C}" presName="DropPin" presStyleLbl="alignNode1" presStyleIdx="3" presStyleCnt="5"/>
      <dgm:spPr/>
    </dgm:pt>
    <dgm:pt modelId="{B15A7D2F-3D01-4AF5-902B-1BD5828D36C5}"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ln>
        <a:effectLst/>
      </dgm:spPr>
    </dgm:pt>
    <dgm:pt modelId="{80E0AB30-4519-4135-81ED-B313683FC81F}" type="pres">
      <dgm:prSet presAssocID="{8BAB5E6F-A65E-41DB-A296-0818B0E49F7C}" presName="L2TextContainer" presStyleLbl="revTx" presStyleIdx="6" presStyleCnt="10">
        <dgm:presLayoutVars>
          <dgm:bulletEnabled val="1"/>
        </dgm:presLayoutVars>
      </dgm:prSet>
      <dgm:spPr/>
    </dgm:pt>
    <dgm:pt modelId="{E76AFE95-A5CD-49DC-95EA-EC5736BC9CD8}" type="pres">
      <dgm:prSet presAssocID="{8BAB5E6F-A65E-41DB-A296-0818B0E49F7C}" presName="L1TextContainer" presStyleLbl="revTx" presStyleIdx="7" presStyleCnt="10">
        <dgm:presLayoutVars>
          <dgm:chMax val="1"/>
          <dgm:chPref val="1"/>
          <dgm:bulletEnabled val="1"/>
        </dgm:presLayoutVars>
      </dgm:prSet>
      <dgm:spPr/>
    </dgm:pt>
    <dgm:pt modelId="{7A4E8C83-5A20-4398-9E34-4699B6806E8D}" type="pres">
      <dgm:prSet presAssocID="{8BAB5E6F-A65E-41DB-A296-0818B0E49F7C}" presName="ConnectLine" presStyleLbl="sibTrans1D1" presStyleIdx="3" presStyleCnt="5"/>
      <dgm:spPr>
        <a:noFill/>
        <a:ln w="12700" cap="flat" cmpd="sng" algn="ctr">
          <a:solidFill>
            <a:schemeClr val="accent5">
              <a:hueOff val="-12047988"/>
              <a:satOff val="2152"/>
              <a:lumOff val="-4706"/>
              <a:alphaOff val="0"/>
            </a:schemeClr>
          </a:solidFill>
          <a:prstDash val="dash"/>
        </a:ln>
        <a:effectLst/>
      </dgm:spPr>
    </dgm:pt>
    <dgm:pt modelId="{1671557C-5AA9-47F8-BCC8-74E00428B335}" type="pres">
      <dgm:prSet presAssocID="{8BAB5E6F-A65E-41DB-A296-0818B0E49F7C}" presName="EmptyPlaceHolder" presStyleCnt="0"/>
      <dgm:spPr/>
    </dgm:pt>
    <dgm:pt modelId="{B8D3833E-56B0-4686-93E3-413C6DAE31B4}" type="pres">
      <dgm:prSet presAssocID="{B407F4C3-8FC9-4E91-A0EC-6B33713CC9A5}" presName="spaceBetweenRectangles" presStyleCnt="0"/>
      <dgm:spPr/>
    </dgm:pt>
    <dgm:pt modelId="{5264FE25-A7D4-4675-909A-8E78B3F5534D}" type="pres">
      <dgm:prSet presAssocID="{8B9AF88A-E1F7-4D3A-905F-87228D6A8655}" presName="composite" presStyleCnt="0"/>
      <dgm:spPr/>
    </dgm:pt>
    <dgm:pt modelId="{36FD1C81-E40F-42DC-96F6-03D3F9495363}" type="pres">
      <dgm:prSet presAssocID="{8B9AF88A-E1F7-4D3A-905F-87228D6A8655}" presName="ConnectorPoint" presStyleLbl="lnNode1" presStyleIdx="4" presStyleCnt="5"/>
      <dgm:spPr>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gm:spPr>
    </dgm:pt>
    <dgm:pt modelId="{73467F4A-D07C-46EF-B85F-B95B7ADC9615}" type="pres">
      <dgm:prSet presAssocID="{8B9AF88A-E1F7-4D3A-905F-87228D6A8655}" presName="DropPinPlaceHolder" presStyleCnt="0"/>
      <dgm:spPr/>
    </dgm:pt>
    <dgm:pt modelId="{9447B1A6-40DA-4EE5-8725-4E3DF86A6CB7}" type="pres">
      <dgm:prSet presAssocID="{8B9AF88A-E1F7-4D3A-905F-87228D6A8655}" presName="DropPin" presStyleLbl="alignNode1" presStyleIdx="4" presStyleCnt="5"/>
      <dgm:spPr/>
    </dgm:pt>
    <dgm:pt modelId="{9DB30F96-F744-47EE-9690-74602770202E}"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ln>
        <a:effectLst/>
      </dgm:spPr>
    </dgm:pt>
    <dgm:pt modelId="{562754F6-33A0-4A2D-AEB7-8DA8797B9671}" type="pres">
      <dgm:prSet presAssocID="{8B9AF88A-E1F7-4D3A-905F-87228D6A8655}" presName="L2TextContainer" presStyleLbl="revTx" presStyleIdx="8" presStyleCnt="10">
        <dgm:presLayoutVars>
          <dgm:bulletEnabled val="1"/>
        </dgm:presLayoutVars>
      </dgm:prSet>
      <dgm:spPr/>
    </dgm:pt>
    <dgm:pt modelId="{415CC563-D3B8-434A-AED5-9C01C9A9F1D0}" type="pres">
      <dgm:prSet presAssocID="{8B9AF88A-E1F7-4D3A-905F-87228D6A8655}" presName="L1TextContainer" presStyleLbl="revTx" presStyleIdx="9" presStyleCnt="10">
        <dgm:presLayoutVars>
          <dgm:chMax val="1"/>
          <dgm:chPref val="1"/>
          <dgm:bulletEnabled val="1"/>
        </dgm:presLayoutVars>
      </dgm:prSet>
      <dgm:spPr/>
    </dgm:pt>
    <dgm:pt modelId="{F45628E2-BE5B-4971-A85C-50039CB3C1C4}" type="pres">
      <dgm:prSet presAssocID="{8B9AF88A-E1F7-4D3A-905F-87228D6A8655}" presName="ConnectLine" presStyleLbl="sibTrans1D1" presStyleIdx="4" presStyleCnt="5"/>
      <dgm:spPr>
        <a:noFill/>
        <a:ln w="12700" cap="flat" cmpd="sng" algn="ctr">
          <a:solidFill>
            <a:schemeClr val="accent5">
              <a:hueOff val="-16063984"/>
              <a:satOff val="2870"/>
              <a:lumOff val="-6275"/>
              <a:alphaOff val="0"/>
            </a:schemeClr>
          </a:solidFill>
          <a:prstDash val="dash"/>
        </a:ln>
        <a:effectLst/>
      </dgm:spPr>
    </dgm:pt>
    <dgm:pt modelId="{C1E4261B-62FC-4628-A981-B678311E86EF}" type="pres">
      <dgm:prSet presAssocID="{8B9AF88A-E1F7-4D3A-905F-87228D6A8655}" presName="EmptyPlaceHolder" presStyleCnt="0"/>
      <dgm:spPr/>
    </dgm:pt>
  </dgm:ptLst>
  <dgm:cxnLst>
    <dgm:cxn modelId="{D3D0C801-CF9D-4F31-9735-DC617DF8892D}" type="presOf" srcId="{FA8F44BD-C8C7-462C-9756-1EC498E86842}" destId="{9F963495-D6CA-418A-835E-6F55E1F3C5E2}" srcOrd="0" destOrd="0" presId="urn:microsoft.com/office/officeart/2017/3/layout/DropPinTimeline"/>
    <dgm:cxn modelId="{62B08317-02F2-4B07-8D81-20D8133D5207}" type="presOf" srcId="{05A24E01-5535-46B9-A9A1-A9A07E639A88}" destId="{F7A84A56-BBA3-4654-AD64-50A9D1878F15}" srcOrd="0" destOrd="0" presId="urn:microsoft.com/office/officeart/2017/3/layout/DropPinTimeline"/>
    <dgm:cxn modelId="{CD828422-CDA2-4745-BC9D-6C01BBD2791E}" type="presOf" srcId="{579089A8-5362-4BA4-9163-D19228C1808F}" destId="{2596BBD8-1B22-4D57-870E-CE9FE957C113}"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B659504B-18E4-4D89-A17C-34ABB280AE52}" srcId="{58FF46FB-368D-4E9C-A650-0513B8879DA8}" destId="{9A875394-CA1E-4432-AEEB-9054FCFF5E0E}" srcOrd="0" destOrd="0" parTransId="{FCC92BDD-6EA3-421D-9DA8-7D3A12D003B6}" sibTransId="{0314452B-82A0-42F4-9551-DF00CFFC3580}"/>
    <dgm:cxn modelId="{5209F64B-7A4B-44BB-9260-EE173BCADE0C}" type="presOf" srcId="{58FF46FB-368D-4E9C-A650-0513B8879DA8}" destId="{CA2EEFDB-D6F6-470A-B027-77E824DE0368}" srcOrd="0" destOrd="0" presId="urn:microsoft.com/office/officeart/2017/3/layout/DropPinTimeline"/>
    <dgm:cxn modelId="{66B49C6C-FAFD-47B4-BF22-05A295C23D4E}" srcId="{05A24E01-5535-46B9-A9A1-A9A07E639A88}" destId="{8BAB5E6F-A65E-41DB-A296-0818B0E49F7C}" srcOrd="3" destOrd="0" parTransId="{886842C6-3EFC-4BE7-B417-415595758830}" sibTransId="{B407F4C3-8FC9-4E91-A0EC-6B33713CC9A5}"/>
    <dgm:cxn modelId="{3D20B46F-B18A-4B15-93C9-B245608BA332}" type="presOf" srcId="{D05E1923-5021-40F7-B4EF-E582E23A699D}" destId="{B3B8E7C4-4DB9-4271-A4D6-AADA1849AC33}" srcOrd="0" destOrd="0" presId="urn:microsoft.com/office/officeart/2017/3/layout/DropPinTimeline"/>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05D4F75A-E46A-445D-8C95-FE208CBD98D8}" srcId="{8BAB5E6F-A65E-41DB-A296-0818B0E49F7C}" destId="{A4CA73F4-777D-4659-9B2F-7F051FECFCD0}" srcOrd="1" destOrd="0" parTransId="{D0F80834-EDBE-4754-9BD7-B9B8F3B71AE7}" sibTransId="{C4E02D61-FA05-4DEE-A840-EA779EC16720}"/>
    <dgm:cxn modelId="{8541C47C-A51A-433E-AC06-7B9B70D18731}" type="presOf" srcId="{332BC85C-1CF3-4F8F-ACB7-5B6D53744AE1}" destId="{80E0AB30-4519-4135-81ED-B313683FC81F}" srcOrd="0" destOrd="0" presId="urn:microsoft.com/office/officeart/2017/3/layout/DropPinTimeline"/>
    <dgm:cxn modelId="{24AC4A7D-6B56-49E6-A452-A901596F6759}" type="presOf" srcId="{EFEB4D61-3A9C-4140-977F-3C3F5C9EE9D1}" destId="{55D9D7CA-1C19-48FA-B166-501EAFA51435}" srcOrd="0" destOrd="0" presId="urn:microsoft.com/office/officeart/2017/3/layout/DropPinTimeline"/>
    <dgm:cxn modelId="{A08FFCA9-FBFE-4800-BD61-7E1CFCF16B0E}" type="presOf" srcId="{9A875394-CA1E-4432-AEEB-9054FCFF5E0E}" destId="{23DAFA16-A7B8-4242-BF0C-10AE5137E50C}" srcOrd="0" destOrd="0" presId="urn:microsoft.com/office/officeart/2017/3/layout/DropPinTimeline"/>
    <dgm:cxn modelId="{BE55EBAF-854B-461C-AA7C-AB5D35A24652}" type="presOf" srcId="{8B9AF88A-E1F7-4D3A-905F-87228D6A8655}" destId="{415CC563-D3B8-434A-AED5-9C01C9A9F1D0}" srcOrd="0" destOrd="0" presId="urn:microsoft.com/office/officeart/2017/3/layout/DropPinTimeline"/>
    <dgm:cxn modelId="{EC940BCF-21C5-443A-B4EF-91EE83BBBDFB}" type="presOf" srcId="{8BAB5E6F-A65E-41DB-A296-0818B0E49F7C}" destId="{E76AFE95-A5CD-49DC-95EA-EC5736BC9CD8}" srcOrd="0" destOrd="0" presId="urn:microsoft.com/office/officeart/2017/3/layout/DropPinTimeline"/>
    <dgm:cxn modelId="{FCB1DED6-2788-493C-8068-2C2158464440}" type="presOf" srcId="{DF1ABFB3-B399-406F-91BD-DCDF9A38526B}" destId="{562754F6-33A0-4A2D-AEB7-8DA8797B9671}"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E1474FF3-8E3C-4B30-985C-CE88BA0FE324}" srcId="{05A24E01-5535-46B9-A9A1-A9A07E639A88}" destId="{8B9AF88A-E1F7-4D3A-905F-87228D6A8655}" srcOrd="4" destOrd="0" parTransId="{933A8FED-7B84-4ED0-B6AA-2EE26A89B8EA}" sibTransId="{F11DD6EC-352C-4A0E-84AA-FEBE2F06BCF9}"/>
    <dgm:cxn modelId="{CF379EFA-A0D9-42DD-A44A-6D576756E091}" type="presOf" srcId="{A4CA73F4-777D-4659-9B2F-7F051FECFCD0}" destId="{80E0AB30-4519-4135-81ED-B313683FC81F}" srcOrd="0" destOrd="1" presId="urn:microsoft.com/office/officeart/2017/3/layout/DropPinTimeline"/>
    <dgm:cxn modelId="{20227C0A-1EAA-4B39-B260-37EB6FDBBE2C}" type="presParOf" srcId="{F7A84A56-BBA3-4654-AD64-50A9D1878F15}" destId="{0B26C053-238F-4705-ADCC-277E631AFBEA}" srcOrd="0" destOrd="0" presId="urn:microsoft.com/office/officeart/2017/3/layout/DropPinTimeline"/>
    <dgm:cxn modelId="{687CF455-1DEA-4F60-B5CF-A0E9749AD59E}" type="presParOf" srcId="{F7A84A56-BBA3-4654-AD64-50A9D1878F15}" destId="{D95841FF-52DA-4DEB-B809-D6410FE8E534}" srcOrd="1" destOrd="0" presId="urn:microsoft.com/office/officeart/2017/3/layout/DropPinTimeline"/>
    <dgm:cxn modelId="{EFED6BEF-779F-4CF9-9437-BD08A4D6580A}" type="presParOf" srcId="{D95841FF-52DA-4DEB-B809-D6410FE8E534}" destId="{4F899423-1612-4105-935A-F641B7CD9C94}" srcOrd="0" destOrd="0" presId="urn:microsoft.com/office/officeart/2017/3/layout/DropPinTimeline"/>
    <dgm:cxn modelId="{53FDC4EA-FFDD-48D7-B017-ABFE9090C9B5}" type="presParOf" srcId="{4F899423-1612-4105-935A-F641B7CD9C94}" destId="{64445905-B788-43ED-8959-A2A46AD06840}" srcOrd="0" destOrd="0" presId="urn:microsoft.com/office/officeart/2017/3/layout/DropPinTimeline"/>
    <dgm:cxn modelId="{76C6BCA4-8CFF-40A0-9D13-6B2414F3F46B}" type="presParOf" srcId="{4F899423-1612-4105-935A-F641B7CD9C94}" destId="{77D6B5E3-A8F4-4EA2-9C9B-4F4E37D27F97}" srcOrd="1" destOrd="0" presId="urn:microsoft.com/office/officeart/2017/3/layout/DropPinTimeline"/>
    <dgm:cxn modelId="{DD53C0DA-F787-4386-A1A4-3723ACFE35EC}" type="presParOf" srcId="{77D6B5E3-A8F4-4EA2-9C9B-4F4E37D27F97}" destId="{5618E916-6AB8-4FBC-855F-CCD371C733AA}" srcOrd="0" destOrd="0" presId="urn:microsoft.com/office/officeart/2017/3/layout/DropPinTimeline"/>
    <dgm:cxn modelId="{37221F9D-52FD-44FF-916E-128622FBAF03}" type="presParOf" srcId="{77D6B5E3-A8F4-4EA2-9C9B-4F4E37D27F97}" destId="{E870FBF8-F3DF-47D9-B765-ED67E17C42ED}" srcOrd="1" destOrd="0" presId="urn:microsoft.com/office/officeart/2017/3/layout/DropPinTimeline"/>
    <dgm:cxn modelId="{17D81205-9970-4522-876D-C7A6C5E4279D}" type="presParOf" srcId="{4F899423-1612-4105-935A-F641B7CD9C94}" destId="{23DAFA16-A7B8-4242-BF0C-10AE5137E50C}" srcOrd="2" destOrd="0" presId="urn:microsoft.com/office/officeart/2017/3/layout/DropPinTimeline"/>
    <dgm:cxn modelId="{D2D30F4E-561D-4F9C-A3EF-7E58D8AD670F}" type="presParOf" srcId="{4F899423-1612-4105-935A-F641B7CD9C94}" destId="{CA2EEFDB-D6F6-470A-B027-77E824DE0368}" srcOrd="3" destOrd="0" presId="urn:microsoft.com/office/officeart/2017/3/layout/DropPinTimeline"/>
    <dgm:cxn modelId="{C2AF3C25-F8CB-49C9-9333-9D98FEBC31C0}" type="presParOf" srcId="{4F899423-1612-4105-935A-F641B7CD9C94}" destId="{510A8E46-BE75-4949-9517-1E7F5827C6D3}" srcOrd="4" destOrd="0" presId="urn:microsoft.com/office/officeart/2017/3/layout/DropPinTimeline"/>
    <dgm:cxn modelId="{7C48CB5E-2F1E-48A6-94C7-AE4BBC81C194}" type="presParOf" srcId="{4F899423-1612-4105-935A-F641B7CD9C94}" destId="{D07BC925-1AE9-4098-8B61-F4C132544289}" srcOrd="5" destOrd="0" presId="urn:microsoft.com/office/officeart/2017/3/layout/DropPinTimeline"/>
    <dgm:cxn modelId="{519FE1FC-56D6-4A91-97C1-C8086E9D066D}" type="presParOf" srcId="{D95841FF-52DA-4DEB-B809-D6410FE8E534}" destId="{73FBDCCD-7E87-46F6-A7F9-D1C2BA2555B2}" srcOrd="1" destOrd="0" presId="urn:microsoft.com/office/officeart/2017/3/layout/DropPinTimeline"/>
    <dgm:cxn modelId="{834EBE19-D6C4-4374-896E-11ABED02121D}" type="presParOf" srcId="{D95841FF-52DA-4DEB-B809-D6410FE8E534}" destId="{089DA2AB-5E95-45B9-BCF4-2909CF9426BF}" srcOrd="2" destOrd="0" presId="urn:microsoft.com/office/officeart/2017/3/layout/DropPinTimeline"/>
    <dgm:cxn modelId="{0F77B4C5-EA88-461E-AE53-5C5B86F1998D}" type="presParOf" srcId="{089DA2AB-5E95-45B9-BCF4-2909CF9426BF}" destId="{14C81DE6-D506-4B3D-9C05-96DD6AF91391}" srcOrd="0" destOrd="0" presId="urn:microsoft.com/office/officeart/2017/3/layout/DropPinTimeline"/>
    <dgm:cxn modelId="{F7B9F467-6913-4A8C-8C2E-A0479975B0D5}" type="presParOf" srcId="{089DA2AB-5E95-45B9-BCF4-2909CF9426BF}" destId="{5860004C-FEEC-43B5-8B8A-6A0BF7D10159}" srcOrd="1" destOrd="0" presId="urn:microsoft.com/office/officeart/2017/3/layout/DropPinTimeline"/>
    <dgm:cxn modelId="{BB7A3DAE-753F-491D-86B8-500CD7B3D560}" type="presParOf" srcId="{5860004C-FEEC-43B5-8B8A-6A0BF7D10159}" destId="{F7C4CD09-F32D-4C5D-906F-038304807264}" srcOrd="0" destOrd="0" presId="urn:microsoft.com/office/officeart/2017/3/layout/DropPinTimeline"/>
    <dgm:cxn modelId="{52695849-62F5-489D-ACB6-EDBEAA258982}" type="presParOf" srcId="{5860004C-FEEC-43B5-8B8A-6A0BF7D10159}" destId="{A619F106-70C3-4B8F-8995-174F8A1E281C}" srcOrd="1" destOrd="0" presId="urn:microsoft.com/office/officeart/2017/3/layout/DropPinTimeline"/>
    <dgm:cxn modelId="{71C433DC-261C-4040-B99D-9E52EEF603F2}" type="presParOf" srcId="{089DA2AB-5E95-45B9-BCF4-2909CF9426BF}" destId="{2596BBD8-1B22-4D57-870E-CE9FE957C113}" srcOrd="2" destOrd="0" presId="urn:microsoft.com/office/officeart/2017/3/layout/DropPinTimeline"/>
    <dgm:cxn modelId="{C033841B-7A31-4BA1-ADBB-33B38648E3FC}" type="presParOf" srcId="{089DA2AB-5E95-45B9-BCF4-2909CF9426BF}" destId="{B3B8E7C4-4DB9-4271-A4D6-AADA1849AC33}" srcOrd="3" destOrd="0" presId="urn:microsoft.com/office/officeart/2017/3/layout/DropPinTimeline"/>
    <dgm:cxn modelId="{C15C824F-621F-4BC2-BF18-023DA3397DBC}" type="presParOf" srcId="{089DA2AB-5E95-45B9-BCF4-2909CF9426BF}" destId="{D6ED8A4C-AD68-478C-9F61-8D0ED2A12BEA}" srcOrd="4" destOrd="0" presId="urn:microsoft.com/office/officeart/2017/3/layout/DropPinTimeline"/>
    <dgm:cxn modelId="{D76AE12D-D1B9-4A2E-9A58-0DCF2FD8524D}" type="presParOf" srcId="{089DA2AB-5E95-45B9-BCF4-2909CF9426BF}" destId="{64EEFB42-2F26-4AC4-8E8C-EF292D30A79D}" srcOrd="5" destOrd="0" presId="urn:microsoft.com/office/officeart/2017/3/layout/DropPinTimeline"/>
    <dgm:cxn modelId="{BAE806D3-589B-47D3-89A6-77BB1032BDDA}" type="presParOf" srcId="{D95841FF-52DA-4DEB-B809-D6410FE8E534}" destId="{4E2CC7FC-922B-4642-A2D6-C4008C812C28}" srcOrd="3" destOrd="0" presId="urn:microsoft.com/office/officeart/2017/3/layout/DropPinTimeline"/>
    <dgm:cxn modelId="{80F76D14-A0B2-4C8D-B40D-B720966FA920}" type="presParOf" srcId="{D95841FF-52DA-4DEB-B809-D6410FE8E534}" destId="{2870E3CB-C302-47F5-BAC1-6B699E878D00}" srcOrd="4" destOrd="0" presId="urn:microsoft.com/office/officeart/2017/3/layout/DropPinTimeline"/>
    <dgm:cxn modelId="{36FCB6E4-0768-4A93-8405-185CEF7FBD19}" type="presParOf" srcId="{2870E3CB-C302-47F5-BAC1-6B699E878D00}" destId="{4CF366B0-5635-4C00-B12B-C88EB7C065CD}" srcOrd="0" destOrd="0" presId="urn:microsoft.com/office/officeart/2017/3/layout/DropPinTimeline"/>
    <dgm:cxn modelId="{7A0F08AA-7A55-4880-9D3D-C8D182E0D7D1}" type="presParOf" srcId="{2870E3CB-C302-47F5-BAC1-6B699E878D00}" destId="{EE1AB73D-ABBA-405A-B539-216ADEF46715}" srcOrd="1" destOrd="0" presId="urn:microsoft.com/office/officeart/2017/3/layout/DropPinTimeline"/>
    <dgm:cxn modelId="{F44E6C92-8D0A-4F5A-9503-C6AD77A6C95C}" type="presParOf" srcId="{EE1AB73D-ABBA-405A-B539-216ADEF46715}" destId="{3024E58E-09FC-4DE9-88A5-AD69420D92AD}" srcOrd="0" destOrd="0" presId="urn:microsoft.com/office/officeart/2017/3/layout/DropPinTimeline"/>
    <dgm:cxn modelId="{6D04F34F-EF4E-424C-B8FC-77CD4EC569F3}" type="presParOf" srcId="{EE1AB73D-ABBA-405A-B539-216ADEF46715}" destId="{B6FC6185-4C6D-4164-A1D4-4FE95B3C9088}" srcOrd="1" destOrd="0" presId="urn:microsoft.com/office/officeart/2017/3/layout/DropPinTimeline"/>
    <dgm:cxn modelId="{1A56D063-7BEA-42B9-9E3E-10B235E6CF9B}" type="presParOf" srcId="{2870E3CB-C302-47F5-BAC1-6B699E878D00}" destId="{55D9D7CA-1C19-48FA-B166-501EAFA51435}" srcOrd="2" destOrd="0" presId="urn:microsoft.com/office/officeart/2017/3/layout/DropPinTimeline"/>
    <dgm:cxn modelId="{10D3F410-BF86-4357-981B-FB6EDB886CBF}" type="presParOf" srcId="{2870E3CB-C302-47F5-BAC1-6B699E878D00}" destId="{9F963495-D6CA-418A-835E-6F55E1F3C5E2}" srcOrd="3" destOrd="0" presId="urn:microsoft.com/office/officeart/2017/3/layout/DropPinTimeline"/>
    <dgm:cxn modelId="{865B4B7A-3D53-4A46-8629-93889DDD1B8D}" type="presParOf" srcId="{2870E3CB-C302-47F5-BAC1-6B699E878D00}" destId="{70FAE068-AB34-4C02-980C-D733FD558DB3}" srcOrd="4" destOrd="0" presId="urn:microsoft.com/office/officeart/2017/3/layout/DropPinTimeline"/>
    <dgm:cxn modelId="{DBFE6FA6-2099-433D-9B3A-6836A726B248}" type="presParOf" srcId="{2870E3CB-C302-47F5-BAC1-6B699E878D00}" destId="{9991B645-3FF8-487F-88B4-EB8ABF4B2B1C}" srcOrd="5" destOrd="0" presId="urn:microsoft.com/office/officeart/2017/3/layout/DropPinTimeline"/>
    <dgm:cxn modelId="{68EEB67B-DBBE-4EFA-B7C7-22D94BA30613}" type="presParOf" srcId="{D95841FF-52DA-4DEB-B809-D6410FE8E534}" destId="{5E29CBA9-950D-4E5D-A688-C363CD476E13}" srcOrd="5" destOrd="0" presId="urn:microsoft.com/office/officeart/2017/3/layout/DropPinTimeline"/>
    <dgm:cxn modelId="{14599AEE-AD35-4A69-A2F7-1DC5FAD11EF1}" type="presParOf" srcId="{D95841FF-52DA-4DEB-B809-D6410FE8E534}" destId="{43ADC9BF-3C79-4ED2-BFC1-008B86CCB957}" srcOrd="6" destOrd="0" presId="urn:microsoft.com/office/officeart/2017/3/layout/DropPinTimeline"/>
    <dgm:cxn modelId="{F1FEBDA3-D1FA-426F-8468-CB0BCD63786A}" type="presParOf" srcId="{43ADC9BF-3C79-4ED2-BFC1-008B86CCB957}" destId="{E7F9FDA8-C8D7-45EC-9240-81DD4DE1191B}" srcOrd="0" destOrd="0" presId="urn:microsoft.com/office/officeart/2017/3/layout/DropPinTimeline"/>
    <dgm:cxn modelId="{BDCB813F-AE24-4D80-A12F-51E2158664DB}" type="presParOf" srcId="{43ADC9BF-3C79-4ED2-BFC1-008B86CCB957}" destId="{43A8F53C-1CB3-46D7-A978-35105B573E30}" srcOrd="1" destOrd="0" presId="urn:microsoft.com/office/officeart/2017/3/layout/DropPinTimeline"/>
    <dgm:cxn modelId="{FFDC3BDA-3AD0-4779-9EAA-E3F34E090F2B}" type="presParOf" srcId="{43A8F53C-1CB3-46D7-A978-35105B573E30}" destId="{0433D6AE-4E97-407A-8277-55EB82DB28E7}" srcOrd="0" destOrd="0" presId="urn:microsoft.com/office/officeart/2017/3/layout/DropPinTimeline"/>
    <dgm:cxn modelId="{DDA71A27-D45E-416F-9004-1BDDE7232BBD}" type="presParOf" srcId="{43A8F53C-1CB3-46D7-A978-35105B573E30}" destId="{B15A7D2F-3D01-4AF5-902B-1BD5828D36C5}" srcOrd="1" destOrd="0" presId="urn:microsoft.com/office/officeart/2017/3/layout/DropPinTimeline"/>
    <dgm:cxn modelId="{A1D358DF-7F29-4F5F-8263-032B115BF94F}" type="presParOf" srcId="{43ADC9BF-3C79-4ED2-BFC1-008B86CCB957}" destId="{80E0AB30-4519-4135-81ED-B313683FC81F}" srcOrd="2" destOrd="0" presId="urn:microsoft.com/office/officeart/2017/3/layout/DropPinTimeline"/>
    <dgm:cxn modelId="{34C5F75F-3887-4920-89AA-373B58AA5765}" type="presParOf" srcId="{43ADC9BF-3C79-4ED2-BFC1-008B86CCB957}" destId="{E76AFE95-A5CD-49DC-95EA-EC5736BC9CD8}" srcOrd="3" destOrd="0" presId="urn:microsoft.com/office/officeart/2017/3/layout/DropPinTimeline"/>
    <dgm:cxn modelId="{E526E67F-9021-40C9-BBDD-44EC8B982BAD}" type="presParOf" srcId="{43ADC9BF-3C79-4ED2-BFC1-008B86CCB957}" destId="{7A4E8C83-5A20-4398-9E34-4699B6806E8D}" srcOrd="4" destOrd="0" presId="urn:microsoft.com/office/officeart/2017/3/layout/DropPinTimeline"/>
    <dgm:cxn modelId="{190E9E6E-4BC0-4196-9217-22CFC138A00A}" type="presParOf" srcId="{43ADC9BF-3C79-4ED2-BFC1-008B86CCB957}" destId="{1671557C-5AA9-47F8-BCC8-74E00428B335}" srcOrd="5" destOrd="0" presId="urn:microsoft.com/office/officeart/2017/3/layout/DropPinTimeline"/>
    <dgm:cxn modelId="{6782D986-13AC-4AFB-BB4C-977223605237}" type="presParOf" srcId="{D95841FF-52DA-4DEB-B809-D6410FE8E534}" destId="{B8D3833E-56B0-4686-93E3-413C6DAE31B4}" srcOrd="7" destOrd="0" presId="urn:microsoft.com/office/officeart/2017/3/layout/DropPinTimeline"/>
    <dgm:cxn modelId="{91ECD3BD-219A-455E-9C05-14ABA1B43F92}" type="presParOf" srcId="{D95841FF-52DA-4DEB-B809-D6410FE8E534}" destId="{5264FE25-A7D4-4675-909A-8E78B3F5534D}" srcOrd="8" destOrd="0" presId="urn:microsoft.com/office/officeart/2017/3/layout/DropPinTimeline"/>
    <dgm:cxn modelId="{DB5678A1-C756-424B-BD1E-DA3072F3237E}" type="presParOf" srcId="{5264FE25-A7D4-4675-909A-8E78B3F5534D}" destId="{36FD1C81-E40F-42DC-96F6-03D3F9495363}" srcOrd="0" destOrd="0" presId="urn:microsoft.com/office/officeart/2017/3/layout/DropPinTimeline"/>
    <dgm:cxn modelId="{160292C2-CE3F-492B-B441-1E5B7ED4075A}" type="presParOf" srcId="{5264FE25-A7D4-4675-909A-8E78B3F5534D}" destId="{73467F4A-D07C-46EF-B85F-B95B7ADC9615}" srcOrd="1" destOrd="0" presId="urn:microsoft.com/office/officeart/2017/3/layout/DropPinTimeline"/>
    <dgm:cxn modelId="{174BF517-B23F-46BF-85C6-0B269463F803}" type="presParOf" srcId="{73467F4A-D07C-46EF-B85F-B95B7ADC9615}" destId="{9447B1A6-40DA-4EE5-8725-4E3DF86A6CB7}" srcOrd="0" destOrd="0" presId="urn:microsoft.com/office/officeart/2017/3/layout/DropPinTimeline"/>
    <dgm:cxn modelId="{3D4F7D79-42B1-4220-B8B1-113B229FC18E}" type="presParOf" srcId="{73467F4A-D07C-46EF-B85F-B95B7ADC9615}" destId="{9DB30F96-F744-47EE-9690-74602770202E}" srcOrd="1" destOrd="0" presId="urn:microsoft.com/office/officeart/2017/3/layout/DropPinTimeline"/>
    <dgm:cxn modelId="{520F68F4-C13E-4EA2-86F6-79D9C7396BEB}" type="presParOf" srcId="{5264FE25-A7D4-4675-909A-8E78B3F5534D}" destId="{562754F6-33A0-4A2D-AEB7-8DA8797B9671}" srcOrd="2" destOrd="0" presId="urn:microsoft.com/office/officeart/2017/3/layout/DropPinTimeline"/>
    <dgm:cxn modelId="{725E6216-D9FC-48DC-A989-9387399D168F}" type="presParOf" srcId="{5264FE25-A7D4-4675-909A-8E78B3F5534D}" destId="{415CC563-D3B8-434A-AED5-9C01C9A9F1D0}" srcOrd="3" destOrd="0" presId="urn:microsoft.com/office/officeart/2017/3/layout/DropPinTimeline"/>
    <dgm:cxn modelId="{17F28790-5B72-4AE2-99A7-E76FF0F8CA18}" type="presParOf" srcId="{5264FE25-A7D4-4675-909A-8E78B3F5534D}" destId="{F45628E2-BE5B-4971-A85C-50039CB3C1C4}" srcOrd="4" destOrd="0" presId="urn:microsoft.com/office/officeart/2017/3/layout/DropPinTimeline"/>
    <dgm:cxn modelId="{FC9202B2-F945-4B98-ABED-E60856450E4F}" type="presParOf" srcId="{5264FE25-A7D4-4675-909A-8E78B3F5534D}" destId="{C1E4261B-62FC-4628-A981-B678311E86E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FC6A6-B8E9-4C88-8731-CFF69B072A54}">
      <dsp:nvSpPr>
        <dsp:cNvPr id="0" name=""/>
        <dsp:cNvSpPr/>
      </dsp:nvSpPr>
      <dsp:spPr>
        <a:xfrm>
          <a:off x="662934" y="270958"/>
          <a:ext cx="965654" cy="965654"/>
        </a:xfrm>
        <a:prstGeom prst="rect">
          <a:avLst/>
        </a:prstGeom>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805CFE-5FC5-441B-A664-F765F1B97B09}">
      <dsp:nvSpPr>
        <dsp:cNvPr id="0" name=""/>
        <dsp:cNvSpPr/>
      </dsp:nvSpPr>
      <dsp:spPr>
        <a:xfrm>
          <a:off x="72812"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Reduced duplication of effort</a:t>
          </a:r>
          <a:endParaRPr lang="en-US" sz="1800" kern="1200" dirty="0"/>
        </a:p>
      </dsp:txBody>
      <dsp:txXfrm>
        <a:off x="72812" y="1534152"/>
        <a:ext cx="2145899" cy="720000"/>
      </dsp:txXfrm>
    </dsp:sp>
    <dsp:sp modelId="{9BE06DD5-78A0-47BA-B21B-2B7F3805ADFC}">
      <dsp:nvSpPr>
        <dsp:cNvPr id="0" name=""/>
        <dsp:cNvSpPr/>
      </dsp:nvSpPr>
      <dsp:spPr>
        <a:xfrm>
          <a:off x="3184366" y="270958"/>
          <a:ext cx="965654" cy="965654"/>
        </a:xfrm>
        <a:prstGeom prst="rect">
          <a:avLst/>
        </a:prstGeom>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C4942C-F9A0-469A-B1C7-A511584ACB2C}">
      <dsp:nvSpPr>
        <dsp:cNvPr id="0" name=""/>
        <dsp:cNvSpPr/>
      </dsp:nvSpPr>
      <dsp:spPr>
        <a:xfrm>
          <a:off x="2594243"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Reduction of silos </a:t>
          </a:r>
        </a:p>
        <a:p>
          <a:pPr marL="0" lvl="0" indent="0" algn="ctr" defTabSz="800100">
            <a:lnSpc>
              <a:spcPct val="90000"/>
            </a:lnSpc>
            <a:spcBef>
              <a:spcPct val="0"/>
            </a:spcBef>
            <a:spcAft>
              <a:spcPct val="35000"/>
            </a:spcAft>
            <a:buNone/>
          </a:pPr>
          <a:r>
            <a:rPr lang="en-US" sz="1800" kern="1200" dirty="0"/>
            <a:t>of department</a:t>
          </a:r>
        </a:p>
      </dsp:txBody>
      <dsp:txXfrm>
        <a:off x="2594243" y="1534152"/>
        <a:ext cx="2145899" cy="720000"/>
      </dsp:txXfrm>
    </dsp:sp>
    <dsp:sp modelId="{161EF049-34BD-4E8F-95AA-ADC2184CA9FE}">
      <dsp:nvSpPr>
        <dsp:cNvPr id="0" name=""/>
        <dsp:cNvSpPr/>
      </dsp:nvSpPr>
      <dsp:spPr>
        <a:xfrm>
          <a:off x="5705797" y="270958"/>
          <a:ext cx="965654" cy="965654"/>
        </a:xfrm>
        <a:prstGeom prst="rect">
          <a:avLst/>
        </a:prstGeom>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1B2959-E355-4841-97F7-B59B75717409}">
      <dsp:nvSpPr>
        <dsp:cNvPr id="0" name=""/>
        <dsp:cNvSpPr/>
      </dsp:nvSpPr>
      <dsp:spPr>
        <a:xfrm>
          <a:off x="5115675"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Increased collaboration</a:t>
          </a:r>
          <a:endParaRPr lang="en-US" sz="1800" kern="1200" dirty="0"/>
        </a:p>
      </dsp:txBody>
      <dsp:txXfrm>
        <a:off x="5115675" y="1534152"/>
        <a:ext cx="214589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A859-FF6E-4265-A65E-1E70DEDF8D45}">
      <dsp:nvSpPr>
        <dsp:cNvPr id="0" name=""/>
        <dsp:cNvSpPr/>
      </dsp:nvSpPr>
      <dsp:spPr>
        <a:xfrm>
          <a:off x="1396" y="411646"/>
          <a:ext cx="710476" cy="710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79329-96FD-4439-9F93-2AE84B394B30}">
      <dsp:nvSpPr>
        <dsp:cNvPr id="0" name=""/>
        <dsp:cNvSpPr/>
      </dsp:nvSpPr>
      <dsp:spPr>
        <a:xfrm>
          <a:off x="150596" y="560846"/>
          <a:ext cx="412076" cy="41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477DBE-01AC-4E7F-B70A-332C33D65129}">
      <dsp:nvSpPr>
        <dsp:cNvPr id="0" name=""/>
        <dsp:cNvSpPr/>
      </dsp:nvSpPr>
      <dsp:spPr>
        <a:xfrm>
          <a:off x="864117"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Enables real-time communication and knowledge sharing among departments</a:t>
          </a:r>
          <a:endParaRPr lang="en-US" sz="1100" kern="1200"/>
        </a:p>
      </dsp:txBody>
      <dsp:txXfrm>
        <a:off x="864117" y="411646"/>
        <a:ext cx="1674694" cy="710476"/>
      </dsp:txXfrm>
    </dsp:sp>
    <dsp:sp modelId="{CF8466B9-949F-4DAB-AFBA-A2C45DAF3CDA}">
      <dsp:nvSpPr>
        <dsp:cNvPr id="0" name=""/>
        <dsp:cNvSpPr/>
      </dsp:nvSpPr>
      <dsp:spPr>
        <a:xfrm>
          <a:off x="2830614" y="411646"/>
          <a:ext cx="710476" cy="710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D1F4-5601-48DB-8E76-56BCD19BF9AF}">
      <dsp:nvSpPr>
        <dsp:cNvPr id="0" name=""/>
        <dsp:cNvSpPr/>
      </dsp:nvSpPr>
      <dsp:spPr>
        <a:xfrm>
          <a:off x="2979814" y="560846"/>
          <a:ext cx="412076" cy="41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090B7-822E-4DA0-A668-CFE094E6E918}">
      <dsp:nvSpPr>
        <dsp:cNvPr id="0" name=""/>
        <dsp:cNvSpPr/>
      </dsp:nvSpPr>
      <dsp:spPr>
        <a:xfrm>
          <a:off x="3693335"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Reduces duplication of effort and exclusion of departments from useful findings</a:t>
          </a:r>
          <a:endParaRPr lang="en-US" sz="1100" kern="1200"/>
        </a:p>
      </dsp:txBody>
      <dsp:txXfrm>
        <a:off x="3693335" y="411646"/>
        <a:ext cx="1674694" cy="710476"/>
      </dsp:txXfrm>
    </dsp:sp>
    <dsp:sp modelId="{DF5CE870-3F56-49EF-8C84-D51D93BBB3CC}">
      <dsp:nvSpPr>
        <dsp:cNvPr id="0" name=""/>
        <dsp:cNvSpPr/>
      </dsp:nvSpPr>
      <dsp:spPr>
        <a:xfrm>
          <a:off x="5659832" y="411646"/>
          <a:ext cx="710476" cy="710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2064E-FBFA-489C-8252-97FAFED46DF9}">
      <dsp:nvSpPr>
        <dsp:cNvPr id="0" name=""/>
        <dsp:cNvSpPr/>
      </dsp:nvSpPr>
      <dsp:spPr>
        <a:xfrm>
          <a:off x="5809032" y="560846"/>
          <a:ext cx="412076" cy="41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98EED-0338-4F0F-85F7-8396A6C4613A}">
      <dsp:nvSpPr>
        <dsp:cNvPr id="0" name=""/>
        <dsp:cNvSpPr/>
      </dsp:nvSpPr>
      <dsp:spPr>
        <a:xfrm>
          <a:off x="6522553"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Departments involved: Product Design, UX, Research, Marketing</a:t>
          </a:r>
          <a:endParaRPr lang="en-US" sz="1100" kern="1200"/>
        </a:p>
      </dsp:txBody>
      <dsp:txXfrm>
        <a:off x="6522553" y="411646"/>
        <a:ext cx="1674694" cy="710476"/>
      </dsp:txXfrm>
    </dsp:sp>
    <dsp:sp modelId="{30BBB70C-524F-44E8-A008-7551130CEBAF}">
      <dsp:nvSpPr>
        <dsp:cNvPr id="0" name=""/>
        <dsp:cNvSpPr/>
      </dsp:nvSpPr>
      <dsp:spPr>
        <a:xfrm>
          <a:off x="1396" y="1581787"/>
          <a:ext cx="710476" cy="7104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AC77-566A-4E0F-9651-C6891C32BF51}">
      <dsp:nvSpPr>
        <dsp:cNvPr id="0" name=""/>
        <dsp:cNvSpPr/>
      </dsp:nvSpPr>
      <dsp:spPr>
        <a:xfrm>
          <a:off x="150596" y="1730987"/>
          <a:ext cx="412076" cy="41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6C3B3-400E-49FB-8981-CA2161F68CA3}">
      <dsp:nvSpPr>
        <dsp:cNvPr id="0" name=""/>
        <dsp:cNvSpPr/>
      </dsp:nvSpPr>
      <dsp:spPr>
        <a:xfrm>
          <a:off x="864117"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Items shared: links, papers, books, videos, summaries, analysis</a:t>
          </a:r>
          <a:endParaRPr lang="en-US" sz="1100" kern="1200"/>
        </a:p>
      </dsp:txBody>
      <dsp:txXfrm>
        <a:off x="864117" y="1581787"/>
        <a:ext cx="1674694" cy="710476"/>
      </dsp:txXfrm>
    </dsp:sp>
    <dsp:sp modelId="{576B512E-9670-4EDE-8CE6-E518342E3C51}">
      <dsp:nvSpPr>
        <dsp:cNvPr id="0" name=""/>
        <dsp:cNvSpPr/>
      </dsp:nvSpPr>
      <dsp:spPr>
        <a:xfrm>
          <a:off x="2830614" y="1581787"/>
          <a:ext cx="710476" cy="7104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A09-1A7D-4AB3-827F-4D3FCEF76ED5}">
      <dsp:nvSpPr>
        <dsp:cNvPr id="0" name=""/>
        <dsp:cNvSpPr/>
      </dsp:nvSpPr>
      <dsp:spPr>
        <a:xfrm>
          <a:off x="2979814" y="1730987"/>
          <a:ext cx="412076" cy="412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8D30CE-2D3E-4AB3-888D-5A28726CCB59}">
      <dsp:nvSpPr>
        <dsp:cNvPr id="0" name=""/>
        <dsp:cNvSpPr/>
      </dsp:nvSpPr>
      <dsp:spPr>
        <a:xfrm>
          <a:off x="3693335"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Current ad-hoc sharing methods: email, Teams, SharePoint, OneDrive, People First communities, Miro</a:t>
          </a:r>
          <a:endParaRPr lang="en-US" sz="1100" kern="1200"/>
        </a:p>
      </dsp:txBody>
      <dsp:txXfrm>
        <a:off x="3693335" y="1581787"/>
        <a:ext cx="1674694" cy="7104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3CEB3-B6FC-482C-B4FD-B64AC0B1F050}">
      <dsp:nvSpPr>
        <dsp:cNvPr id="0" name=""/>
        <dsp:cNvSpPr/>
      </dsp:nvSpPr>
      <dsp:spPr>
        <a:xfrm>
          <a:off x="272146" y="1021085"/>
          <a:ext cx="656976" cy="6569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1A68BE-1796-414C-9E48-219892325953}">
      <dsp:nvSpPr>
        <dsp:cNvPr id="0" name=""/>
        <dsp:cNvSpPr/>
      </dsp:nvSpPr>
      <dsp:spPr>
        <a:xfrm>
          <a:off x="410111" y="1159050"/>
          <a:ext cx="381046" cy="3810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42FD8B-33E2-4C15-8C74-2D0662C8FAF9}">
      <dsp:nvSpPr>
        <dsp:cNvPr id="0" name=""/>
        <dsp:cNvSpPr/>
      </dsp:nvSpPr>
      <dsp:spPr>
        <a:xfrm>
          <a:off x="1069902" y="1021085"/>
          <a:ext cx="1548586" cy="656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dirty="0"/>
            <a:t>Departments to manage and tag content.</a:t>
          </a:r>
          <a:endParaRPr lang="en-US" sz="1100" kern="1200" dirty="0"/>
        </a:p>
      </dsp:txBody>
      <dsp:txXfrm>
        <a:off x="1069902" y="1021085"/>
        <a:ext cx="1548586" cy="656976"/>
      </dsp:txXfrm>
    </dsp:sp>
    <dsp:sp modelId="{B82DD63B-AEB4-446C-A483-F0B7AE788FD0}">
      <dsp:nvSpPr>
        <dsp:cNvPr id="0" name=""/>
        <dsp:cNvSpPr/>
      </dsp:nvSpPr>
      <dsp:spPr>
        <a:xfrm>
          <a:off x="2888318" y="1021085"/>
          <a:ext cx="656976" cy="6569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BBE89D-98F1-4946-B49B-150133108960}">
      <dsp:nvSpPr>
        <dsp:cNvPr id="0" name=""/>
        <dsp:cNvSpPr/>
      </dsp:nvSpPr>
      <dsp:spPr>
        <a:xfrm>
          <a:off x="3026283" y="1159050"/>
          <a:ext cx="381046" cy="3810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F6AB56-9A32-473D-8055-4B0330A1C0AF}">
      <dsp:nvSpPr>
        <dsp:cNvPr id="0" name=""/>
        <dsp:cNvSpPr/>
      </dsp:nvSpPr>
      <dsp:spPr>
        <a:xfrm>
          <a:off x="3686075" y="1021085"/>
          <a:ext cx="1548586" cy="656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dirty="0"/>
            <a:t>Simplistic searching of content to allow users to use subjects.</a:t>
          </a:r>
          <a:endParaRPr lang="en-US" sz="1100" kern="1200" dirty="0"/>
        </a:p>
      </dsp:txBody>
      <dsp:txXfrm>
        <a:off x="3686075" y="1021085"/>
        <a:ext cx="1548586" cy="656976"/>
      </dsp:txXfrm>
    </dsp:sp>
    <dsp:sp modelId="{1AE63D5E-B8F6-4EB5-8E0A-A69529794536}">
      <dsp:nvSpPr>
        <dsp:cNvPr id="0" name=""/>
        <dsp:cNvSpPr/>
      </dsp:nvSpPr>
      <dsp:spPr>
        <a:xfrm>
          <a:off x="5504491" y="1021085"/>
          <a:ext cx="656976" cy="6569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2C41D9-EC27-447B-9368-1F570940C07C}">
      <dsp:nvSpPr>
        <dsp:cNvPr id="0" name=""/>
        <dsp:cNvSpPr/>
      </dsp:nvSpPr>
      <dsp:spPr>
        <a:xfrm>
          <a:off x="5642456" y="1159050"/>
          <a:ext cx="381046" cy="3810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E65758-B09F-491A-A998-CC362531ACF8}">
      <dsp:nvSpPr>
        <dsp:cNvPr id="0" name=""/>
        <dsp:cNvSpPr/>
      </dsp:nvSpPr>
      <dsp:spPr>
        <a:xfrm>
          <a:off x="6302248" y="1021085"/>
          <a:ext cx="1548586" cy="656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dirty="0"/>
            <a:t>Provide basic content structure and types to allow for manageable knowledge resources.</a:t>
          </a:r>
          <a:endParaRPr lang="en-US" sz="1100" kern="1200" dirty="0"/>
        </a:p>
      </dsp:txBody>
      <dsp:txXfrm>
        <a:off x="6302248" y="1021085"/>
        <a:ext cx="1548586" cy="6569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276A0-F50C-4722-9C3B-57A37DC8205D}">
      <dsp:nvSpPr>
        <dsp:cNvPr id="0" name=""/>
        <dsp:cNvSpPr/>
      </dsp:nvSpPr>
      <dsp:spPr>
        <a:xfrm>
          <a:off x="0" y="329"/>
          <a:ext cx="8122981" cy="7709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9BF146-E46F-4BC7-91ED-19DC35FF1C45}">
      <dsp:nvSpPr>
        <dsp:cNvPr id="0" name=""/>
        <dsp:cNvSpPr/>
      </dsp:nvSpPr>
      <dsp:spPr>
        <a:xfrm>
          <a:off x="233226" y="173803"/>
          <a:ext cx="424048" cy="4240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3D77A0-990B-4E28-BFCF-7F2F7BE21F8F}">
      <dsp:nvSpPr>
        <dsp:cNvPr id="0" name=""/>
        <dsp:cNvSpPr/>
      </dsp:nvSpPr>
      <dsp:spPr>
        <a:xfrm>
          <a:off x="890501" y="329"/>
          <a:ext cx="7232479"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977900">
            <a:lnSpc>
              <a:spcPct val="100000"/>
            </a:lnSpc>
            <a:spcBef>
              <a:spcPct val="0"/>
            </a:spcBef>
            <a:spcAft>
              <a:spcPct val="35000"/>
            </a:spcAft>
            <a:buNone/>
          </a:pPr>
          <a:r>
            <a:rPr lang="en-GB" sz="2200" kern="1200"/>
            <a:t>Completely new tool, separate to MHR’s infrastructure. </a:t>
          </a:r>
          <a:endParaRPr lang="en-US" sz="2200" kern="1200"/>
        </a:p>
      </dsp:txBody>
      <dsp:txXfrm>
        <a:off x="890501" y="329"/>
        <a:ext cx="7232479" cy="770996"/>
      </dsp:txXfrm>
    </dsp:sp>
    <dsp:sp modelId="{BD004BB7-F1AD-4A63-9388-3869FB3F6B5A}">
      <dsp:nvSpPr>
        <dsp:cNvPr id="0" name=""/>
        <dsp:cNvSpPr/>
      </dsp:nvSpPr>
      <dsp:spPr>
        <a:xfrm>
          <a:off x="0" y="964075"/>
          <a:ext cx="8122981" cy="7709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413D1E-84F4-405E-B826-DAAEE5F85B90}">
      <dsp:nvSpPr>
        <dsp:cNvPr id="0" name=""/>
        <dsp:cNvSpPr/>
      </dsp:nvSpPr>
      <dsp:spPr>
        <a:xfrm>
          <a:off x="233226" y="1137549"/>
          <a:ext cx="424048" cy="42404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FAA4E3-8D93-425C-A0CA-D1FF2AEE19C6}">
      <dsp:nvSpPr>
        <dsp:cNvPr id="0" name=""/>
        <dsp:cNvSpPr/>
      </dsp:nvSpPr>
      <dsp:spPr>
        <a:xfrm>
          <a:off x="890501" y="964075"/>
          <a:ext cx="7232479"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977900">
            <a:lnSpc>
              <a:spcPct val="100000"/>
            </a:lnSpc>
            <a:spcBef>
              <a:spcPct val="0"/>
            </a:spcBef>
            <a:spcAft>
              <a:spcPct val="35000"/>
            </a:spcAft>
            <a:buNone/>
          </a:pPr>
          <a:r>
            <a:rPr lang="en-GB" sz="2200" kern="1200"/>
            <a:t>Content hosted outside of MHR datacentre.</a:t>
          </a:r>
          <a:endParaRPr lang="en-US" sz="2200" kern="1200"/>
        </a:p>
      </dsp:txBody>
      <dsp:txXfrm>
        <a:off x="890501" y="964075"/>
        <a:ext cx="7232479" cy="770996"/>
      </dsp:txXfrm>
    </dsp:sp>
    <dsp:sp modelId="{4E08ACD7-DD75-4D46-9520-F07B4D3B6F74}">
      <dsp:nvSpPr>
        <dsp:cNvPr id="0" name=""/>
        <dsp:cNvSpPr/>
      </dsp:nvSpPr>
      <dsp:spPr>
        <a:xfrm>
          <a:off x="0" y="1927820"/>
          <a:ext cx="8122981" cy="7709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978953-BE7E-49EE-836D-37E8B45C9AA9}">
      <dsp:nvSpPr>
        <dsp:cNvPr id="0" name=""/>
        <dsp:cNvSpPr/>
      </dsp:nvSpPr>
      <dsp:spPr>
        <a:xfrm>
          <a:off x="233226" y="2101295"/>
          <a:ext cx="424048" cy="424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FC4BE0-A5B3-411D-89DD-9E7CD21CF80C}">
      <dsp:nvSpPr>
        <dsp:cNvPr id="0" name=""/>
        <dsp:cNvSpPr/>
      </dsp:nvSpPr>
      <dsp:spPr>
        <a:xfrm>
          <a:off x="890501" y="1927820"/>
          <a:ext cx="7232479"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977900">
            <a:lnSpc>
              <a:spcPct val="100000"/>
            </a:lnSpc>
            <a:spcBef>
              <a:spcPct val="0"/>
            </a:spcBef>
            <a:spcAft>
              <a:spcPct val="35000"/>
            </a:spcAft>
            <a:buNone/>
          </a:pPr>
          <a:r>
            <a:rPr lang="en-GB" sz="2200" kern="1200"/>
            <a:t>High price for budget</a:t>
          </a:r>
          <a:endParaRPr lang="en-US" sz="2200" kern="1200"/>
        </a:p>
      </dsp:txBody>
      <dsp:txXfrm>
        <a:off x="890501" y="1927820"/>
        <a:ext cx="7232479" cy="7709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1B5C6C-377B-4E16-A69C-6D8ACBE3109B}">
      <dsp:nvSpPr>
        <dsp:cNvPr id="0" name=""/>
        <dsp:cNvSpPr/>
      </dsp:nvSpPr>
      <dsp:spPr>
        <a:xfrm>
          <a:off x="14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dirty="0"/>
            <a:t>Keep the system within MHRs cohesive infrastructure</a:t>
          </a:r>
          <a:endParaRPr lang="en-US" sz="1600" kern="1200" dirty="0"/>
        </a:p>
      </dsp:txBody>
      <dsp:txXfrm>
        <a:off x="143" y="1054986"/>
        <a:ext cx="1729740" cy="1245413"/>
      </dsp:txXfrm>
    </dsp:sp>
    <dsp:sp modelId="{DCFAD811-AC76-4466-B1DD-E92ADDA2BB89}">
      <dsp:nvSpPr>
        <dsp:cNvPr id="0" name=""/>
        <dsp:cNvSpPr/>
      </dsp:nvSpPr>
      <dsp:spPr>
        <a:xfrm>
          <a:off x="14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01</a:t>
          </a:r>
        </a:p>
      </dsp:txBody>
      <dsp:txXfrm>
        <a:off x="143" y="224710"/>
        <a:ext cx="1729740" cy="830275"/>
      </dsp:txXfrm>
    </dsp:sp>
    <dsp:sp modelId="{E2CE51C3-D8FE-4F85-B693-502ACF41EEC1}">
      <dsp:nvSpPr>
        <dsp:cNvPr id="0" name=""/>
        <dsp:cNvSpPr/>
      </dsp:nvSpPr>
      <dsp:spPr>
        <a:xfrm>
          <a:off x="186826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a:t>Flexible data structure and searching</a:t>
          </a:r>
          <a:endParaRPr lang="en-US" sz="1600" kern="1200"/>
        </a:p>
      </dsp:txBody>
      <dsp:txXfrm>
        <a:off x="1868263" y="1054986"/>
        <a:ext cx="1729740" cy="1245413"/>
      </dsp:txXfrm>
    </dsp:sp>
    <dsp:sp modelId="{305E969C-8A92-4719-A8B1-2BE885147DE5}">
      <dsp:nvSpPr>
        <dsp:cNvPr id="0" name=""/>
        <dsp:cNvSpPr/>
      </dsp:nvSpPr>
      <dsp:spPr>
        <a:xfrm>
          <a:off x="186826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02</a:t>
          </a:r>
        </a:p>
      </dsp:txBody>
      <dsp:txXfrm>
        <a:off x="1868263" y="224710"/>
        <a:ext cx="1729740" cy="830275"/>
      </dsp:txXfrm>
    </dsp:sp>
    <dsp:sp modelId="{B074CB9B-D861-4877-8B55-6B599900BFDA}">
      <dsp:nvSpPr>
        <dsp:cNvPr id="0" name=""/>
        <dsp:cNvSpPr/>
      </dsp:nvSpPr>
      <dsp:spPr>
        <a:xfrm>
          <a:off x="373638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a:t>Within MHRs datacentre</a:t>
          </a:r>
          <a:endParaRPr lang="en-US" sz="1600" kern="1200"/>
        </a:p>
      </dsp:txBody>
      <dsp:txXfrm>
        <a:off x="3736383" y="1054986"/>
        <a:ext cx="1729740" cy="1245413"/>
      </dsp:txXfrm>
    </dsp:sp>
    <dsp:sp modelId="{33EAC272-05D1-4911-9879-087B0D4106E4}">
      <dsp:nvSpPr>
        <dsp:cNvPr id="0" name=""/>
        <dsp:cNvSpPr/>
      </dsp:nvSpPr>
      <dsp:spPr>
        <a:xfrm>
          <a:off x="373638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03</a:t>
          </a:r>
        </a:p>
      </dsp:txBody>
      <dsp:txXfrm>
        <a:off x="3736383" y="224710"/>
        <a:ext cx="1729740" cy="830275"/>
      </dsp:txXfrm>
    </dsp:sp>
    <dsp:sp modelId="{705F9A66-E9CE-46D7-9F50-23009C1149B7}">
      <dsp:nvSpPr>
        <dsp:cNvPr id="0" name=""/>
        <dsp:cNvSpPr/>
      </dsp:nvSpPr>
      <dsp:spPr>
        <a:xfrm>
          <a:off x="560450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dirty="0"/>
            <a:t>Content templating</a:t>
          </a:r>
          <a:endParaRPr lang="en-US" sz="1600" kern="1200" dirty="0"/>
        </a:p>
      </dsp:txBody>
      <dsp:txXfrm>
        <a:off x="5604503" y="1054986"/>
        <a:ext cx="1729740" cy="1245413"/>
      </dsp:txXfrm>
    </dsp:sp>
    <dsp:sp modelId="{FC2F199C-2E59-4770-8BB2-30C08A71B370}">
      <dsp:nvSpPr>
        <dsp:cNvPr id="0" name=""/>
        <dsp:cNvSpPr/>
      </dsp:nvSpPr>
      <dsp:spPr>
        <a:xfrm>
          <a:off x="560450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04</a:t>
          </a:r>
        </a:p>
      </dsp:txBody>
      <dsp:txXfrm>
        <a:off x="5604503" y="224710"/>
        <a:ext cx="1729740" cy="8302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6C053-238F-4705-ADCC-277E631AFBEA}">
      <dsp:nvSpPr>
        <dsp:cNvPr id="0" name=""/>
        <dsp:cNvSpPr/>
      </dsp:nvSpPr>
      <dsp:spPr>
        <a:xfrm>
          <a:off x="0" y="1349573"/>
          <a:ext cx="812298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618E916-6AB8-4FBC-855F-CCD371C733AA}">
      <dsp:nvSpPr>
        <dsp:cNvPr id="0" name=""/>
        <dsp:cNvSpPr/>
      </dsp:nvSpPr>
      <dsp:spPr>
        <a:xfrm rot="8100000">
          <a:off x="41588" y="311023"/>
          <a:ext cx="198492" cy="198492"/>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0FBF8-F3DF-47D9-B765-ED67E17C42ED}">
      <dsp:nvSpPr>
        <dsp:cNvPr id="0" name=""/>
        <dsp:cNvSpPr/>
      </dsp:nvSpPr>
      <dsp:spPr>
        <a:xfrm>
          <a:off x="63639"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3DAFA16-A7B8-4242-BF0C-10AE5137E50C}">
      <dsp:nvSpPr>
        <dsp:cNvPr id="0" name=""/>
        <dsp:cNvSpPr/>
      </dsp:nvSpPr>
      <dsp:spPr>
        <a:xfrm>
          <a:off x="281190"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Analysis/Software Requirements</a:t>
          </a:r>
          <a:endParaRPr lang="en-US" sz="1200" b="0" kern="1200">
            <a:latin typeface="Tenorite" pitchFamily="2" charset="0"/>
          </a:endParaRPr>
        </a:p>
      </dsp:txBody>
      <dsp:txXfrm>
        <a:off x="281190" y="550625"/>
        <a:ext cx="2251747" cy="798947"/>
      </dsp:txXfrm>
    </dsp:sp>
    <dsp:sp modelId="{CA2EEFDB-D6F6-470A-B027-77E824DE0368}">
      <dsp:nvSpPr>
        <dsp:cNvPr id="0" name=""/>
        <dsp:cNvSpPr/>
      </dsp:nvSpPr>
      <dsp:spPr>
        <a:xfrm>
          <a:off x="281190"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Jan 2023</a:t>
          </a:r>
        </a:p>
      </dsp:txBody>
      <dsp:txXfrm>
        <a:off x="281190" y="269914"/>
        <a:ext cx="2251747" cy="280711"/>
      </dsp:txXfrm>
    </dsp:sp>
    <dsp:sp modelId="{510A8E46-BE75-4949-9517-1E7F5827C6D3}">
      <dsp:nvSpPr>
        <dsp:cNvPr id="0" name=""/>
        <dsp:cNvSpPr/>
      </dsp:nvSpPr>
      <dsp:spPr>
        <a:xfrm>
          <a:off x="140834" y="550625"/>
          <a:ext cx="0" cy="798947"/>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445905-B788-43ED-8959-A2A46AD06840}">
      <dsp:nvSpPr>
        <dsp:cNvPr id="0" name=""/>
        <dsp:cNvSpPr/>
      </dsp:nvSpPr>
      <dsp:spPr>
        <a:xfrm>
          <a:off x="115570" y="1324309"/>
          <a:ext cx="50528" cy="50528"/>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4CD09-F32D-4C5D-906F-038304807264}">
      <dsp:nvSpPr>
        <dsp:cNvPr id="0" name=""/>
        <dsp:cNvSpPr/>
      </dsp:nvSpPr>
      <dsp:spPr>
        <a:xfrm rot="18900000">
          <a:off x="1398062" y="2189630"/>
          <a:ext cx="198492" cy="198492"/>
        </a:xfrm>
        <a:prstGeom prst="teardrop">
          <a:avLst>
            <a:gd name="adj" fmla="val 115000"/>
          </a:avLst>
        </a:prstGeom>
        <a:solidFill>
          <a:schemeClr val="accent5">
            <a:hueOff val="-4015996"/>
            <a:satOff val="717"/>
            <a:lumOff val="-1569"/>
            <a:alphaOff val="0"/>
          </a:schemeClr>
        </a:solidFill>
        <a:ln w="12700" cap="flat" cmpd="sng" algn="ctr">
          <a:solidFill>
            <a:schemeClr val="accent5">
              <a:hueOff val="-4015996"/>
              <a:satOff val="717"/>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9F106-70C3-4B8F-8995-174F8A1E281C}">
      <dsp:nvSpPr>
        <dsp:cNvPr id="0" name=""/>
        <dsp:cNvSpPr/>
      </dsp:nvSpPr>
      <dsp:spPr>
        <a:xfrm>
          <a:off x="1420113"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596BBD8-1B22-4D57-870E-CE9FE957C113}">
      <dsp:nvSpPr>
        <dsp:cNvPr id="0" name=""/>
        <dsp:cNvSpPr/>
      </dsp:nvSpPr>
      <dsp:spPr>
        <a:xfrm>
          <a:off x="1637664" y="1349573"/>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Foundation scope 1</a:t>
          </a:r>
        </a:p>
        <a:p>
          <a:pPr marL="0" lvl="0" indent="0" algn="l" defTabSz="533400">
            <a:lnSpc>
              <a:spcPct val="90000"/>
            </a:lnSpc>
            <a:spcBef>
              <a:spcPct val="0"/>
            </a:spcBef>
            <a:spcAft>
              <a:spcPct val="35000"/>
            </a:spcAft>
            <a:buNone/>
          </a:pPr>
          <a:r>
            <a:rPr lang="en-GB" sz="1200" b="0" kern="1200">
              <a:latin typeface="Tenorite" pitchFamily="2" charset="0"/>
            </a:rPr>
            <a:t>DevOps &amp; Environment Development Setup</a:t>
          </a:r>
          <a:endParaRPr lang="en-US" sz="1200" b="0" kern="1200">
            <a:latin typeface="Tenorite" pitchFamily="2" charset="0"/>
          </a:endParaRPr>
        </a:p>
      </dsp:txBody>
      <dsp:txXfrm>
        <a:off x="1637664" y="1349573"/>
        <a:ext cx="2251747" cy="798947"/>
      </dsp:txXfrm>
    </dsp:sp>
    <dsp:sp modelId="{B3B8E7C4-4DB9-4271-A4D6-AADA1849AC33}">
      <dsp:nvSpPr>
        <dsp:cNvPr id="0" name=""/>
        <dsp:cNvSpPr/>
      </dsp:nvSpPr>
      <dsp:spPr>
        <a:xfrm>
          <a:off x="1637664" y="2148521"/>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Feb 2023</a:t>
          </a:r>
        </a:p>
      </dsp:txBody>
      <dsp:txXfrm>
        <a:off x="1637664" y="2148521"/>
        <a:ext cx="2251747" cy="280711"/>
      </dsp:txXfrm>
    </dsp:sp>
    <dsp:sp modelId="{D6ED8A4C-AD68-478C-9F61-8D0ED2A12BEA}">
      <dsp:nvSpPr>
        <dsp:cNvPr id="0" name=""/>
        <dsp:cNvSpPr/>
      </dsp:nvSpPr>
      <dsp:spPr>
        <a:xfrm>
          <a:off x="1497309" y="1349573"/>
          <a:ext cx="0" cy="798947"/>
        </a:xfrm>
        <a:prstGeom prst="line">
          <a:avLst/>
        </a:prstGeom>
        <a:noFill/>
        <a:ln w="12700" cap="flat" cmpd="sng" algn="ctr">
          <a:solidFill>
            <a:schemeClr val="accent5">
              <a:hueOff val="-4015996"/>
              <a:satOff val="717"/>
              <a:lumOff val="-1569"/>
              <a:alphaOff val="0"/>
            </a:schemeClr>
          </a:solidFill>
          <a:prstDash val="dash"/>
        </a:ln>
        <a:effectLst/>
      </dsp:spPr>
      <dsp:style>
        <a:lnRef idx="1">
          <a:scrgbClr r="0" g="0" b="0"/>
        </a:lnRef>
        <a:fillRef idx="0">
          <a:scrgbClr r="0" g="0" b="0"/>
        </a:fillRef>
        <a:effectRef idx="0">
          <a:scrgbClr r="0" g="0" b="0"/>
        </a:effectRef>
        <a:fontRef idx="minor"/>
      </dsp:style>
    </dsp:sp>
    <dsp:sp modelId="{14C81DE6-D506-4B3D-9C05-96DD6AF91391}">
      <dsp:nvSpPr>
        <dsp:cNvPr id="0" name=""/>
        <dsp:cNvSpPr/>
      </dsp:nvSpPr>
      <dsp:spPr>
        <a:xfrm>
          <a:off x="1472045" y="1324309"/>
          <a:ext cx="50528" cy="50528"/>
        </a:xfrm>
        <a:prstGeom prst="ellipse">
          <a:avLst/>
        </a:prstGeom>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4E58E-09FC-4DE9-88A5-AD69420D92AD}">
      <dsp:nvSpPr>
        <dsp:cNvPr id="0" name=""/>
        <dsp:cNvSpPr/>
      </dsp:nvSpPr>
      <dsp:spPr>
        <a:xfrm rot="8100000">
          <a:off x="2754536" y="311023"/>
          <a:ext cx="198492" cy="198492"/>
        </a:xfrm>
        <a:prstGeom prst="teardrop">
          <a:avLst>
            <a:gd name="adj" fmla="val 115000"/>
          </a:avLst>
        </a:prstGeom>
        <a:solidFill>
          <a:schemeClr val="accent5">
            <a:hueOff val="-8031992"/>
            <a:satOff val="1435"/>
            <a:lumOff val="-3137"/>
            <a:alphaOff val="0"/>
          </a:schemeClr>
        </a:solidFill>
        <a:ln w="12700" cap="flat" cmpd="sng" algn="ctr">
          <a:solidFill>
            <a:schemeClr val="accent5">
              <a:hueOff val="-8031992"/>
              <a:satOff val="1435"/>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C6185-4C6D-4164-A1D4-4FE95B3C9088}">
      <dsp:nvSpPr>
        <dsp:cNvPr id="0" name=""/>
        <dsp:cNvSpPr/>
      </dsp:nvSpPr>
      <dsp:spPr>
        <a:xfrm>
          <a:off x="2776587"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5D9D7CA-1C19-48FA-B166-501EAFA51435}">
      <dsp:nvSpPr>
        <dsp:cNvPr id="0" name=""/>
        <dsp:cNvSpPr/>
      </dsp:nvSpPr>
      <dsp:spPr>
        <a:xfrm>
          <a:off x="2994139"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p>
        <a:p>
          <a:pPr marL="0" lvl="0" indent="0" algn="l" defTabSz="533400">
            <a:lnSpc>
              <a:spcPct val="90000"/>
            </a:lnSpc>
            <a:spcBef>
              <a:spcPct val="0"/>
            </a:spcBef>
            <a:spcAft>
              <a:spcPct val="35000"/>
            </a:spcAft>
            <a:buNone/>
          </a:pPr>
          <a:r>
            <a:rPr lang="en-GB" sz="1200" b="0" kern="1200">
              <a:latin typeface="Tenorite" pitchFamily="2" charset="0"/>
            </a:rPr>
            <a:t>Timebox 1 &amp; 2 begins </a:t>
          </a:r>
          <a:endParaRPr lang="en-US" sz="1200" b="0" kern="1200">
            <a:latin typeface="Tenorite" pitchFamily="2" charset="0"/>
          </a:endParaRPr>
        </a:p>
      </dsp:txBody>
      <dsp:txXfrm>
        <a:off x="2994139" y="550625"/>
        <a:ext cx="2251747" cy="798947"/>
      </dsp:txXfrm>
    </dsp:sp>
    <dsp:sp modelId="{9F963495-D6CA-418A-835E-6F55E1F3C5E2}">
      <dsp:nvSpPr>
        <dsp:cNvPr id="0" name=""/>
        <dsp:cNvSpPr/>
      </dsp:nvSpPr>
      <dsp:spPr>
        <a:xfrm>
          <a:off x="2994139"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March 2023</a:t>
          </a:r>
        </a:p>
      </dsp:txBody>
      <dsp:txXfrm>
        <a:off x="2994139" y="269914"/>
        <a:ext cx="2251747" cy="280711"/>
      </dsp:txXfrm>
    </dsp:sp>
    <dsp:sp modelId="{70FAE068-AB34-4C02-980C-D733FD558DB3}">
      <dsp:nvSpPr>
        <dsp:cNvPr id="0" name=""/>
        <dsp:cNvSpPr/>
      </dsp:nvSpPr>
      <dsp:spPr>
        <a:xfrm>
          <a:off x="2853783" y="550625"/>
          <a:ext cx="0" cy="798947"/>
        </a:xfrm>
        <a:prstGeom prst="line">
          <a:avLst/>
        </a:prstGeom>
        <a:noFill/>
        <a:ln w="12700" cap="flat" cmpd="sng" algn="ctr">
          <a:solidFill>
            <a:schemeClr val="accent5">
              <a:hueOff val="-8031992"/>
              <a:satOff val="1435"/>
              <a:lumOff val="-3137"/>
              <a:alphaOff val="0"/>
            </a:schemeClr>
          </a:solidFill>
          <a:prstDash val="dash"/>
        </a:ln>
        <a:effectLst/>
      </dsp:spPr>
      <dsp:style>
        <a:lnRef idx="1">
          <a:scrgbClr r="0" g="0" b="0"/>
        </a:lnRef>
        <a:fillRef idx="0">
          <a:scrgbClr r="0" g="0" b="0"/>
        </a:fillRef>
        <a:effectRef idx="0">
          <a:scrgbClr r="0" g="0" b="0"/>
        </a:effectRef>
        <a:fontRef idx="minor"/>
      </dsp:style>
    </dsp:sp>
    <dsp:sp modelId="{4CF366B0-5635-4C00-B12B-C88EB7C065CD}">
      <dsp:nvSpPr>
        <dsp:cNvPr id="0" name=""/>
        <dsp:cNvSpPr/>
      </dsp:nvSpPr>
      <dsp:spPr>
        <a:xfrm>
          <a:off x="2828519" y="1324309"/>
          <a:ext cx="50528" cy="50528"/>
        </a:xfrm>
        <a:prstGeom prst="ellipse">
          <a:avLst/>
        </a:prstGeom>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3D6AE-4E97-407A-8277-55EB82DB28E7}">
      <dsp:nvSpPr>
        <dsp:cNvPr id="0" name=""/>
        <dsp:cNvSpPr/>
      </dsp:nvSpPr>
      <dsp:spPr>
        <a:xfrm rot="18900000">
          <a:off x="4111011" y="2189630"/>
          <a:ext cx="198492" cy="198492"/>
        </a:xfrm>
        <a:prstGeom prst="teardrop">
          <a:avLst>
            <a:gd name="adj" fmla="val 115000"/>
          </a:avLst>
        </a:prstGeom>
        <a:solidFill>
          <a:schemeClr val="accent5">
            <a:hueOff val="-12047988"/>
            <a:satOff val="2152"/>
            <a:lumOff val="-4706"/>
            <a:alphaOff val="0"/>
          </a:schemeClr>
        </a:solidFill>
        <a:ln w="12700" cap="flat" cmpd="sng" algn="ctr">
          <a:solidFill>
            <a:schemeClr val="accent5">
              <a:hueOff val="-12047988"/>
              <a:satOff val="2152"/>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A7D2F-3D01-4AF5-902B-1BD5828D36C5}">
      <dsp:nvSpPr>
        <dsp:cNvPr id="0" name=""/>
        <dsp:cNvSpPr/>
      </dsp:nvSpPr>
      <dsp:spPr>
        <a:xfrm>
          <a:off x="4133062"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0E0AB30-4519-4135-81ED-B313683FC81F}">
      <dsp:nvSpPr>
        <dsp:cNvPr id="0" name=""/>
        <dsp:cNvSpPr/>
      </dsp:nvSpPr>
      <dsp:spPr>
        <a:xfrm>
          <a:off x="4350613" y="1349573"/>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br>
            <a:rPr lang="en-GB" sz="1200" b="0" kern="1200">
              <a:latin typeface="Tenorite" pitchFamily="2" charset="0"/>
            </a:rPr>
          </a:br>
          <a:r>
            <a:rPr lang="en-GB" sz="1200" b="0" kern="1200">
              <a:latin typeface="Tenorite" pitchFamily="2" charset="0"/>
            </a:rPr>
            <a:t>Timebox 1 &amp; 2 completed</a:t>
          </a:r>
          <a:endParaRPr lang="en-US" sz="1200" b="0" kern="1200">
            <a:latin typeface="Tenorite" pitchFamily="2" charset="0"/>
          </a:endParaRPr>
        </a:p>
        <a:p>
          <a:pPr marL="0" lvl="0" indent="0" algn="l" defTabSz="533400">
            <a:lnSpc>
              <a:spcPct val="90000"/>
            </a:lnSpc>
            <a:spcBef>
              <a:spcPct val="0"/>
            </a:spcBef>
            <a:spcAft>
              <a:spcPct val="35000"/>
            </a:spcAft>
            <a:buNone/>
          </a:pPr>
          <a:r>
            <a:rPr lang="en-GB" sz="1200" b="0" kern="1200">
              <a:latin typeface="Tenorite" pitchFamily="2" charset="0"/>
            </a:rPr>
            <a:t>Timebox 3 begins </a:t>
          </a:r>
          <a:endParaRPr lang="en-US" sz="1200" b="0" kern="1200">
            <a:latin typeface="Tenorite" pitchFamily="2" charset="0"/>
          </a:endParaRPr>
        </a:p>
      </dsp:txBody>
      <dsp:txXfrm>
        <a:off x="4350613" y="1349573"/>
        <a:ext cx="2244765" cy="798947"/>
      </dsp:txXfrm>
    </dsp:sp>
    <dsp:sp modelId="{E76AFE95-A5CD-49DC-95EA-EC5736BC9CD8}">
      <dsp:nvSpPr>
        <dsp:cNvPr id="0" name=""/>
        <dsp:cNvSpPr/>
      </dsp:nvSpPr>
      <dsp:spPr>
        <a:xfrm>
          <a:off x="4350613" y="2148521"/>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April 2023</a:t>
          </a:r>
        </a:p>
      </dsp:txBody>
      <dsp:txXfrm>
        <a:off x="4350613" y="2148521"/>
        <a:ext cx="2244765" cy="280711"/>
      </dsp:txXfrm>
    </dsp:sp>
    <dsp:sp modelId="{7A4E8C83-5A20-4398-9E34-4699B6806E8D}">
      <dsp:nvSpPr>
        <dsp:cNvPr id="0" name=""/>
        <dsp:cNvSpPr/>
      </dsp:nvSpPr>
      <dsp:spPr>
        <a:xfrm>
          <a:off x="4210257" y="1349573"/>
          <a:ext cx="0" cy="798947"/>
        </a:xfrm>
        <a:prstGeom prst="line">
          <a:avLst/>
        </a:prstGeom>
        <a:noFill/>
        <a:ln w="12700" cap="flat" cmpd="sng" algn="ctr">
          <a:solidFill>
            <a:schemeClr val="accent5">
              <a:hueOff val="-12047988"/>
              <a:satOff val="2152"/>
              <a:lumOff val="-4706"/>
              <a:alphaOff val="0"/>
            </a:schemeClr>
          </a:solidFill>
          <a:prstDash val="dash"/>
        </a:ln>
        <a:effectLst/>
      </dsp:spPr>
      <dsp:style>
        <a:lnRef idx="1">
          <a:scrgbClr r="0" g="0" b="0"/>
        </a:lnRef>
        <a:fillRef idx="0">
          <a:scrgbClr r="0" g="0" b="0"/>
        </a:fillRef>
        <a:effectRef idx="0">
          <a:scrgbClr r="0" g="0" b="0"/>
        </a:effectRef>
        <a:fontRef idx="minor"/>
      </dsp:style>
    </dsp:sp>
    <dsp:sp modelId="{E7F9FDA8-C8D7-45EC-9240-81DD4DE1191B}">
      <dsp:nvSpPr>
        <dsp:cNvPr id="0" name=""/>
        <dsp:cNvSpPr/>
      </dsp:nvSpPr>
      <dsp:spPr>
        <a:xfrm>
          <a:off x="4184558" y="1324309"/>
          <a:ext cx="50528" cy="50528"/>
        </a:xfrm>
        <a:prstGeom prst="ellipse">
          <a:avLst/>
        </a:prstGeom>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7B1A6-40DA-4EE5-8725-4E3DF86A6CB7}">
      <dsp:nvSpPr>
        <dsp:cNvPr id="0" name=""/>
        <dsp:cNvSpPr/>
      </dsp:nvSpPr>
      <dsp:spPr>
        <a:xfrm rot="8100000">
          <a:off x="5459074" y="311023"/>
          <a:ext cx="198492" cy="198492"/>
        </a:xfrm>
        <a:prstGeom prst="teardrop">
          <a:avLst>
            <a:gd name="adj" fmla="val 115000"/>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30F96-F744-47EE-9690-74602770202E}">
      <dsp:nvSpPr>
        <dsp:cNvPr id="0" name=""/>
        <dsp:cNvSpPr/>
      </dsp:nvSpPr>
      <dsp:spPr>
        <a:xfrm>
          <a:off x="5481124"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62754F6-33A0-4A2D-AEB7-8DA8797B9671}">
      <dsp:nvSpPr>
        <dsp:cNvPr id="0" name=""/>
        <dsp:cNvSpPr/>
      </dsp:nvSpPr>
      <dsp:spPr>
        <a:xfrm>
          <a:off x="5698676" y="550625"/>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completed</a:t>
          </a:r>
        </a:p>
        <a:p>
          <a:pPr marL="0" lvl="0" indent="0" algn="l" defTabSz="533400">
            <a:lnSpc>
              <a:spcPct val="90000"/>
            </a:lnSpc>
            <a:spcBef>
              <a:spcPct val="0"/>
            </a:spcBef>
            <a:spcAft>
              <a:spcPct val="35000"/>
            </a:spcAft>
            <a:buNone/>
          </a:pPr>
          <a:r>
            <a:rPr lang="en-GB" sz="1200" b="0" kern="1200">
              <a:latin typeface="Tenorite" pitchFamily="2" charset="0"/>
            </a:rPr>
            <a:t>Publish to userbase</a:t>
          </a:r>
          <a:br>
            <a:rPr lang="en-GB" sz="1200" b="0" kern="1200">
              <a:latin typeface="Tenorite" pitchFamily="2" charset="0"/>
            </a:rPr>
          </a:br>
          <a:endParaRPr lang="en-US" sz="1200" b="1" kern="1200">
            <a:latin typeface="Tenorite" pitchFamily="2" charset="0"/>
          </a:endParaRPr>
        </a:p>
      </dsp:txBody>
      <dsp:txXfrm>
        <a:off x="5698676" y="550625"/>
        <a:ext cx="2244765" cy="798947"/>
      </dsp:txXfrm>
    </dsp:sp>
    <dsp:sp modelId="{415CC563-D3B8-434A-AED5-9C01C9A9F1D0}">
      <dsp:nvSpPr>
        <dsp:cNvPr id="0" name=""/>
        <dsp:cNvSpPr/>
      </dsp:nvSpPr>
      <dsp:spPr>
        <a:xfrm>
          <a:off x="5698676" y="269914"/>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May/June 2023</a:t>
          </a:r>
        </a:p>
      </dsp:txBody>
      <dsp:txXfrm>
        <a:off x="5698676" y="269914"/>
        <a:ext cx="2244765" cy="280711"/>
      </dsp:txXfrm>
    </dsp:sp>
    <dsp:sp modelId="{F45628E2-BE5B-4971-A85C-50039CB3C1C4}">
      <dsp:nvSpPr>
        <dsp:cNvPr id="0" name=""/>
        <dsp:cNvSpPr/>
      </dsp:nvSpPr>
      <dsp:spPr>
        <a:xfrm>
          <a:off x="5558320" y="550625"/>
          <a:ext cx="0" cy="798947"/>
        </a:xfrm>
        <a:prstGeom prst="line">
          <a:avLst/>
        </a:prstGeom>
        <a:noFill/>
        <a:ln w="12700" cap="flat" cmpd="sng" algn="ctr">
          <a:solidFill>
            <a:schemeClr val="accent5">
              <a:hueOff val="-16063984"/>
              <a:satOff val="2870"/>
              <a:lumOff val="-6275"/>
              <a:alphaOff val="0"/>
            </a:schemeClr>
          </a:solidFill>
          <a:prstDash val="dash"/>
        </a:ln>
        <a:effectLst/>
      </dsp:spPr>
      <dsp:style>
        <a:lnRef idx="1">
          <a:scrgbClr r="0" g="0" b="0"/>
        </a:lnRef>
        <a:fillRef idx="0">
          <a:scrgbClr r="0" g="0" b="0"/>
        </a:fillRef>
        <a:effectRef idx="0">
          <a:scrgbClr r="0" g="0" b="0"/>
        </a:effectRef>
        <a:fontRef idx="minor"/>
      </dsp:style>
    </dsp:sp>
    <dsp:sp modelId="{36FD1C81-E40F-42DC-96F6-03D3F9495363}">
      <dsp:nvSpPr>
        <dsp:cNvPr id="0" name=""/>
        <dsp:cNvSpPr/>
      </dsp:nvSpPr>
      <dsp:spPr>
        <a:xfrm>
          <a:off x="5532621" y="1324309"/>
          <a:ext cx="50528" cy="50528"/>
        </a:xfrm>
        <a:prstGeom prst="ellipse">
          <a:avLst/>
        </a:prstGeom>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Hello and welcome to my presentation about my workplace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c37f648e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3c37f648e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effectLst/>
                <a:latin typeface="Abadi" panose="020B0604020104020204" pitchFamily="34" charset="0"/>
              </a:rPr>
              <a:t>Welcome, everyone, to today's presentation on developing a knowledge sharing platform for internal business. In today's fast-paced and rapidly changing business environment, it's more important than ever to break down silos and promote collaboration across teams and departments. By doing so, we can leverage the diverse skills, knowledge, and experience of our employees to drive innovation, solve complex problems, and achieve our business goals.</a:t>
            </a:r>
          </a:p>
          <a:p>
            <a:pPr algn="l"/>
            <a:r>
              <a:rPr lang="en-GB" b="0" i="0" dirty="0">
                <a:effectLst/>
                <a:latin typeface="Abadi" panose="020B0604020104020204" pitchFamily="34" charset="0"/>
              </a:rPr>
              <a:t>A knowledge sharing platform can be a powerful tool to facilitate this collaboration and promote the free flow of information and ideas across our organization. In this presentation, we will explore the benefits of developing a knowledge sharing platform, the key features and functionalities to consider, and the steps involved in implementing such a platform. We will also discuss some best practices and lessons learned from other organizations that have successfully implemented knowledge sharing platforms.</a:t>
            </a:r>
          </a:p>
          <a:p>
            <a:pPr algn="l"/>
            <a:r>
              <a:rPr lang="en-GB" b="0" i="0" dirty="0">
                <a:effectLst/>
                <a:latin typeface="Abadi" panose="020B0604020104020204" pitchFamily="34" charset="0"/>
              </a:rPr>
              <a:t>Thank you for joining us today, and we hope you find this presentation informative and valuable.</a:t>
            </a:r>
          </a:p>
        </p:txBody>
      </p:sp>
    </p:spTree>
    <p:extLst>
      <p:ext uri="{BB962C8B-B14F-4D97-AF65-F5344CB8AC3E}">
        <p14:creationId xmlns:p14="http://schemas.microsoft.com/office/powerpoint/2010/main" val="2732407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c37f648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c37f648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Our business has separate departments that work in silos, leading to communication barriers and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Departments often rely on ad-hoc sharing methods like email and messaging, which are informal and can result in useful findings being excluded from certain teams.</a:t>
            </a:r>
          </a:p>
          <a:p>
            <a:pPr algn="l">
              <a:buFont typeface="Arial" panose="020B0604020202020204" pitchFamily="34" charset="0"/>
              <a:buChar char="•"/>
            </a:pPr>
            <a:r>
              <a:rPr lang="en-GB" b="0" i="0" dirty="0">
                <a:solidFill>
                  <a:srgbClr val="D1D5DB"/>
                </a:solidFill>
                <a:effectLst/>
                <a:latin typeface="Abadi" panose="020B0604020104020204" pitchFamily="34" charset="0"/>
              </a:rPr>
              <a:t>This lack of collaboration and information sharing can result in missed opportunities, slower decision-making, and decreased innovation.</a:t>
            </a:r>
          </a:p>
          <a:p>
            <a:pPr algn="l">
              <a:buFont typeface="Arial" panose="020B0604020202020204" pitchFamily="34" charset="0"/>
              <a:buChar char="•"/>
            </a:pPr>
            <a:r>
              <a:rPr lang="en-GB" b="0" i="0" dirty="0">
                <a:solidFill>
                  <a:srgbClr val="D1D5DB"/>
                </a:solidFill>
                <a:effectLst/>
                <a:latin typeface="Abadi" panose="020B0604020104020204" pitchFamily="34" charset="0"/>
              </a:rPr>
              <a:t>Developing a knowledge sharing platform can help us break down these silos and promote better collaboration, allowing us to leverage the diverse skills and expertise of our employees to drive innovation and achieve our business goals.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73856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 opportunity to bring in a revolutionary way to share knowledge between departments would be a huge asset to the business. Initial improvements would be seen in the reduced duplication of effort, and as time advances it would encourage the reduction of silos by increased collaboration, sharing of knowledge, and between department idea generation.</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2604080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Enabling real-time communication and knowledge sharing among departments can help to break down silos and promote better collaboration, leading to increased innovation and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A knowledge sharing platform can reduce duplication of effort and help to ensure that all departments have access to useful findings, regardless of their level of involvement in the original research or discovery.</a:t>
            </a:r>
          </a:p>
          <a:p>
            <a:pPr algn="l">
              <a:buFont typeface="Arial" panose="020B0604020202020204" pitchFamily="34" charset="0"/>
              <a:buChar char="•"/>
            </a:pPr>
            <a:r>
              <a:rPr lang="en-GB" b="0" i="0" dirty="0">
                <a:solidFill>
                  <a:srgbClr val="D1D5DB"/>
                </a:solidFill>
                <a:effectLst/>
                <a:latin typeface="Abadi" panose="020B0604020104020204" pitchFamily="34" charset="0"/>
              </a:rPr>
              <a:t>Several departments are involved in the knowledge sharing process, including Product Design, UX, Research, and Marketing, highlighting the cross-functional nature of this initiative.</a:t>
            </a:r>
          </a:p>
          <a:p>
            <a:pPr algn="l">
              <a:buFont typeface="Arial" panose="020B0604020202020204" pitchFamily="34" charset="0"/>
              <a:buChar char="•"/>
            </a:pPr>
            <a:r>
              <a:rPr lang="en-GB" b="0" i="0" dirty="0">
                <a:solidFill>
                  <a:srgbClr val="D1D5DB"/>
                </a:solidFill>
                <a:effectLst/>
                <a:latin typeface="Abadi" panose="020B0604020104020204" pitchFamily="34" charset="0"/>
              </a:rPr>
              <a:t>The types of items shared through the knowledge sharing platform include links, papers, books, videos, summaries, and analysis, representing a diverse range of knowledge sources and formats.</a:t>
            </a:r>
          </a:p>
          <a:p>
            <a:pPr algn="l">
              <a:buFont typeface="Arial" panose="020B0604020202020204" pitchFamily="34" charset="0"/>
              <a:buChar char="•"/>
            </a:pPr>
            <a:r>
              <a:rPr lang="en-GB" b="0" i="0" dirty="0">
                <a:solidFill>
                  <a:srgbClr val="D1D5DB"/>
                </a:solidFill>
                <a:effectLst/>
                <a:latin typeface="Abadi" panose="020B0604020104020204" pitchFamily="34" charset="0"/>
              </a:rPr>
              <a:t>Current ad-hoc sharing methods like email, Teams, SharePoint, OneDrive, People First communities, and Miro can be helpful, but they are not ideal for ensuring that all departments have access to the same information in a timely and efficient manner. A knowledge sharing platform can help to streamline this process and ensure that knowledge is shared more equitably and effectively.</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GB" dirty="0">
                <a:effectLst/>
              </a:rPr>
              <a:t>MHR has multiple departments who participate in research, as part of their job role, to keep up with changing trends in the sector of Human Resources (HR), payroll, technology, and other related topics.</a:t>
            </a:r>
          </a:p>
          <a:p>
            <a:pPr fontAlgn="base"/>
            <a:r>
              <a:rPr lang="en-GB" dirty="0">
                <a:effectLst/>
              </a:rPr>
              <a:t>Items are often shared between departments on an ad-hoc, informal basis, which can lead to duplication of effort or (unintended) exclusion of departments from useful findings.</a:t>
            </a:r>
          </a:p>
          <a:p>
            <a:endParaRPr lang="en-GB" dirty="0">
              <a:effectLst/>
            </a:endParaRPr>
          </a:p>
          <a:p>
            <a:endParaRPr lang="en-US" dirty="0"/>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2027505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b="1" dirty="0">
                <a:effectLst/>
              </a:rPr>
              <a:t>People don’t share new knowledge</a:t>
            </a:r>
            <a:r>
              <a:rPr lang="en-GB" sz="1200" dirty="0">
                <a:effectLst/>
              </a:rPr>
              <a:t>: The repository needs to be added to regularly to ensure knowledge doesn’t stay in personal notes, OneDrive documents or within teams, therefore it needs to be accessible and easy to use. </a:t>
            </a:r>
          </a:p>
          <a:p>
            <a:pPr marL="342900" lvl="0" indent="-342900">
              <a:buFont typeface="Symbol" panose="05050102010706020507" pitchFamily="18" charset="2"/>
              <a:buChar char=""/>
            </a:pPr>
            <a:r>
              <a:rPr lang="en-GB" sz="1200" b="1" dirty="0">
                <a:effectLst/>
              </a:rPr>
              <a:t>People can’t find knowledge</a:t>
            </a:r>
            <a:r>
              <a:rPr lang="en-GB" sz="1200" dirty="0">
                <a:effectLst/>
              </a:rPr>
              <a:t>: The tool needs to have a good mechanism for searching so that discoverability of current knowledge is easy. </a:t>
            </a:r>
          </a:p>
          <a:p>
            <a:pPr marL="342900" lvl="0" indent="-342900">
              <a:buFont typeface="Symbol" panose="05050102010706020507" pitchFamily="18" charset="2"/>
              <a:buChar char=""/>
            </a:pPr>
            <a:r>
              <a:rPr lang="en-GB" sz="1200" b="1" dirty="0">
                <a:effectLst/>
              </a:rPr>
              <a:t>Knowledge needs to stay in-house</a:t>
            </a:r>
            <a:r>
              <a:rPr lang="en-GB" sz="1200" dirty="0">
                <a:effectLst/>
              </a:rPr>
              <a:t>: The tool needs to have secure access for MHR internal employees only (e.g. use of single sign on). </a:t>
            </a:r>
          </a:p>
          <a:p>
            <a:pPr marL="342900" lvl="0" indent="-342900">
              <a:spcAft>
                <a:spcPts val="800"/>
              </a:spcAft>
              <a:buFont typeface="Symbol" panose="05050102010706020507" pitchFamily="18" charset="2"/>
              <a:buChar char=""/>
            </a:pPr>
            <a:r>
              <a:rPr lang="en-GB" sz="1200" b="1" dirty="0">
                <a:effectLst/>
              </a:rPr>
              <a:t>People will want the solution to fulfil other requirements</a:t>
            </a:r>
            <a:r>
              <a:rPr lang="en-GB" sz="1200" dirty="0">
                <a:effectLst/>
              </a:rPr>
              <a:t>: When creating the solution, ensure that it doesn’t try to fulfil too wide a scope – first and foremost it is an easy-to-use repository of knowledge for MHR. </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dirty="0"/>
          </a:p>
        </p:txBody>
      </p:sp>
    </p:spTree>
    <p:extLst>
      <p:ext uri="{BB962C8B-B14F-4D97-AF65-F5344CB8AC3E}">
        <p14:creationId xmlns:p14="http://schemas.microsoft.com/office/powerpoint/2010/main" val="2582964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3667117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3c37f648eb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3c37f648eb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5/31/2023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4525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5/31/2023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1522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5/31/2023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2968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5/31/2023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6965234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5/31/2023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5228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5/31/2023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445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5/31/2023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6919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5/31/2023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2000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dirty="0"/>
              <a:t>5/31/2023</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48526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213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349041" y="1263254"/>
            <a:ext cx="6445919" cy="2107845"/>
          </a:xfrm>
        </p:spPr>
        <p:txBody>
          <a:bodyPr>
            <a:noAutofit/>
          </a:bodyPr>
          <a:lstStyle>
            <a:lvl1pPr algn="ctr">
              <a:lnSpc>
                <a:spcPct val="100000"/>
              </a:lnSpc>
              <a:defRPr sz="345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285750" y="389554"/>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5161360" y="3370660"/>
            <a:ext cx="2633663" cy="509588"/>
          </a:xfrm>
        </p:spPr>
        <p:txBody>
          <a:bodyPr>
            <a:noAutofit/>
          </a:bodyPr>
          <a:lstStyle>
            <a:lvl1pPr marL="0" indent="0" algn="r">
              <a:buNone/>
              <a:defRPr sz="1500">
                <a:solidFill>
                  <a:schemeClr val="bg1"/>
                </a:solidFill>
                <a:latin typeface="+mn-lt"/>
              </a:defRPr>
            </a:lvl1pPr>
            <a:lvl2pPr marL="342900" indent="0" algn="r">
              <a:buNone/>
              <a:defRPr sz="1350">
                <a:solidFill>
                  <a:schemeClr val="bg1"/>
                </a:solidFill>
                <a:latin typeface="Tenorite" pitchFamily="2" charset="0"/>
              </a:defRPr>
            </a:lvl2pPr>
            <a:lvl3pPr marL="685800" indent="0" algn="r">
              <a:buNone/>
              <a:defRPr sz="1200">
                <a:solidFill>
                  <a:schemeClr val="bg1"/>
                </a:solidFill>
                <a:latin typeface="Tenorite" pitchFamily="2" charset="0"/>
              </a:defRPr>
            </a:lvl3pPr>
            <a:lvl4pPr marL="1028700" indent="0" algn="r">
              <a:buNone/>
              <a:defRPr sz="1050">
                <a:solidFill>
                  <a:schemeClr val="bg1"/>
                </a:solidFill>
                <a:latin typeface="Tenorite" pitchFamily="2" charset="0"/>
              </a:defRPr>
            </a:lvl4pPr>
            <a:lvl5pPr marL="1371600" indent="0" algn="r">
              <a:buNone/>
              <a:defRPr sz="105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7956828" y="2549769"/>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5/31/2023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70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5/31/2023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6673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75620" y="285750"/>
            <a:ext cx="7334387" cy="994172"/>
          </a:xfrm>
        </p:spPr>
        <p:txBody>
          <a:bodyPr anchor="b">
            <a:noAutofit/>
          </a:bodyPr>
          <a:lstStyle>
            <a:lvl1pPr>
              <a:defRPr sz="36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75620"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6435672" y="1"/>
            <a:ext cx="2708328"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6435672" y="2435172"/>
            <a:ext cx="2708328"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700392"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6061569" y="4193178"/>
            <a:ext cx="1179285" cy="950323"/>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285750" y="4767263"/>
            <a:ext cx="2057400" cy="273844"/>
          </a:xfrm>
          <a:prstGeom prst="rect">
            <a:avLst/>
          </a:prstGeom>
        </p:spPr>
        <p:txBody>
          <a:bodyPr vert="horz" lIns="91440" tIns="45720" rIns="91440" bIns="45720" rtlCol="0" anchor="ctr">
            <a:noAutofit/>
          </a:bodyPr>
          <a:lstStyle>
            <a:lvl1pPr algn="l">
              <a:defRPr sz="900">
                <a:solidFill>
                  <a:schemeClr val="accent3"/>
                </a:solidFill>
                <a:latin typeface="+mn-lt"/>
              </a:defRPr>
            </a:lvl1pPr>
          </a:lstStyle>
          <a:p>
            <a:fld id="{C1583C39-01BF-7F43-854C-FBB4E9AB6B0C}" type="datetime1">
              <a:rPr lang="en-US" smtClean="0"/>
              <a:pPr/>
              <a:t>5/31/2023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noAutofit/>
          </a:bodyPr>
          <a:lstStyle>
            <a:lvl1pPr algn="ctr">
              <a:defRPr sz="9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7614958" y="4767263"/>
            <a:ext cx="1243292" cy="273844"/>
          </a:xfrm>
          <a:prstGeom prst="rect">
            <a:avLst/>
          </a:prstGeom>
        </p:spPr>
        <p:txBody>
          <a:bodyPr vert="horz" lIns="91440" tIns="45720" rIns="91440" bIns="45720" rtlCol="0" anchor="ctr">
            <a:noAutofit/>
          </a:bodyPr>
          <a:lstStyle>
            <a:lvl1pPr algn="r">
              <a:defRPr sz="9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712426"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875620"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712426"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83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248"/>
            <a:ext cx="7392759" cy="51447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562822" y="285750"/>
            <a:ext cx="6301218" cy="994172"/>
          </a:xfrm>
        </p:spPr>
        <p:txBody>
          <a:bodyPr lIns="0" anchor="b">
            <a:noAutofit/>
          </a:bodyPr>
          <a:lstStyle>
            <a:lvl1pPr>
              <a:defRPr sz="36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562822" y="1670818"/>
            <a:ext cx="900281" cy="900932"/>
          </a:xfrm>
        </p:spPr>
        <p:txBody>
          <a:bodyPr>
            <a:noAutofit/>
          </a:bodyPr>
          <a:lstStyle>
            <a:lvl1pPr marL="0" indent="0">
              <a:buNone/>
              <a:defRPr sz="105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1592514" y="1819800"/>
            <a:ext cx="1710928" cy="260747"/>
          </a:xfrm>
        </p:spPr>
        <p:txBody>
          <a:bodyPr lIns="0" tIns="0" rIns="0" bIns="0" anchor="b" anchorCtr="0">
            <a:noAutofit/>
          </a:bodyPr>
          <a:lstStyle>
            <a:lvl1pPr marL="0" indent="0" algn="l">
              <a:lnSpc>
                <a:spcPct val="100000"/>
              </a:lnSpc>
              <a:spcBef>
                <a:spcPts val="0"/>
              </a:spcBef>
              <a:buNone/>
              <a:defRPr sz="1350" b="1" spc="15"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1592513" y="2108734"/>
            <a:ext cx="1710928" cy="260747"/>
          </a:xfrm>
        </p:spPr>
        <p:txBody>
          <a:bodyPr lIns="0" tIns="0" rIns="0" bIns="0">
            <a:noAutofit/>
          </a:bodyPr>
          <a:lstStyle>
            <a:lvl1pPr marL="0" indent="0" algn="l">
              <a:lnSpc>
                <a:spcPct val="100000"/>
              </a:lnSpc>
              <a:spcBef>
                <a:spcPts val="0"/>
              </a:spcBef>
              <a:buNone/>
              <a:defRPr sz="1050" b="0" spc="15"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4121860" y="1670818"/>
            <a:ext cx="900281" cy="900932"/>
          </a:xfrm>
        </p:spPr>
        <p:txBody>
          <a:bodyPr>
            <a:noAutofit/>
          </a:bodyPr>
          <a:lstStyle>
            <a:lvl1pPr marL="0" indent="0">
              <a:buNone/>
              <a:defRPr sz="105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5153113" y="1816924"/>
            <a:ext cx="1710928" cy="260747"/>
          </a:xfrm>
        </p:spPr>
        <p:txBody>
          <a:bodyPr lIns="0" tIns="0" rIns="0" bIns="0" anchor="b" anchorCtr="0">
            <a:noAutofit/>
          </a:bodyPr>
          <a:lstStyle>
            <a:lvl1pPr marL="0" indent="0" algn="l">
              <a:lnSpc>
                <a:spcPct val="100000"/>
              </a:lnSpc>
              <a:spcBef>
                <a:spcPts val="0"/>
              </a:spcBef>
              <a:buNone/>
              <a:defRPr sz="1350" b="1" spc="15"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5153112" y="2105858"/>
            <a:ext cx="1710928" cy="260747"/>
          </a:xfrm>
        </p:spPr>
        <p:txBody>
          <a:bodyPr lIns="0" tIns="0" rIns="0" bIns="0">
            <a:noAutofit/>
          </a:bodyPr>
          <a:lstStyle>
            <a:lvl1pPr marL="0" indent="0" algn="l">
              <a:lnSpc>
                <a:spcPct val="100000"/>
              </a:lnSpc>
              <a:spcBef>
                <a:spcPts val="0"/>
              </a:spcBef>
              <a:buNone/>
              <a:defRPr sz="1050" b="0" spc="15"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562822" y="3190705"/>
            <a:ext cx="900281" cy="900932"/>
          </a:xfrm>
        </p:spPr>
        <p:txBody>
          <a:bodyPr>
            <a:noAutofit/>
          </a:bodyPr>
          <a:lstStyle>
            <a:lvl1pPr marL="0" indent="0">
              <a:buNone/>
              <a:defRPr sz="105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1592514" y="3374095"/>
            <a:ext cx="1710928" cy="260747"/>
          </a:xfrm>
        </p:spPr>
        <p:txBody>
          <a:bodyPr lIns="0" tIns="0" rIns="0" bIns="0" anchor="b" anchorCtr="0">
            <a:noAutofit/>
          </a:bodyPr>
          <a:lstStyle>
            <a:lvl1pPr marL="0" indent="0" algn="l">
              <a:lnSpc>
                <a:spcPct val="100000"/>
              </a:lnSpc>
              <a:spcBef>
                <a:spcPts val="0"/>
              </a:spcBef>
              <a:buNone/>
              <a:defRPr sz="1350" b="1" spc="15"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1592513" y="3663029"/>
            <a:ext cx="1710928" cy="260747"/>
          </a:xfrm>
        </p:spPr>
        <p:txBody>
          <a:bodyPr lIns="0" tIns="0" rIns="0" bIns="0">
            <a:noAutofit/>
          </a:bodyPr>
          <a:lstStyle>
            <a:lvl1pPr marL="0" indent="0" algn="l">
              <a:lnSpc>
                <a:spcPct val="100000"/>
              </a:lnSpc>
              <a:spcBef>
                <a:spcPts val="0"/>
              </a:spcBef>
              <a:buNone/>
              <a:defRPr sz="1050" b="0" spc="15"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4121860" y="3190705"/>
            <a:ext cx="900281" cy="900932"/>
          </a:xfrm>
        </p:spPr>
        <p:txBody>
          <a:bodyPr>
            <a:noAutofit/>
          </a:bodyPr>
          <a:lstStyle>
            <a:lvl1pPr marL="0" indent="0">
              <a:buNone/>
              <a:defRPr sz="105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5153113" y="3374095"/>
            <a:ext cx="1710928" cy="260747"/>
          </a:xfrm>
        </p:spPr>
        <p:txBody>
          <a:bodyPr lIns="0" tIns="0" rIns="0" bIns="0" anchor="b" anchorCtr="0">
            <a:noAutofit/>
          </a:bodyPr>
          <a:lstStyle>
            <a:lvl1pPr marL="0" indent="0" algn="l">
              <a:lnSpc>
                <a:spcPct val="100000"/>
              </a:lnSpc>
              <a:spcBef>
                <a:spcPts val="0"/>
              </a:spcBef>
              <a:buNone/>
              <a:defRPr sz="1350" b="1" spc="15"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5153112" y="3663029"/>
            <a:ext cx="1710928" cy="260747"/>
          </a:xfrm>
        </p:spPr>
        <p:txBody>
          <a:bodyPr lIns="0" tIns="0" rIns="0" bIns="0">
            <a:noAutofit/>
          </a:bodyPr>
          <a:lstStyle>
            <a:lvl1pPr marL="0" indent="0" algn="l">
              <a:lnSpc>
                <a:spcPct val="100000"/>
              </a:lnSpc>
              <a:spcBef>
                <a:spcPts val="0"/>
              </a:spcBef>
              <a:buNone/>
              <a:defRPr sz="1050" b="0" spc="15"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285751" y="4767263"/>
            <a:ext cx="1177352" cy="273844"/>
          </a:xfrm>
        </p:spPr>
        <p:txBody>
          <a:bodyPr>
            <a:noAutofit/>
          </a:bodyPr>
          <a:lstStyle>
            <a:lvl1pPr>
              <a:defRPr>
                <a:solidFill>
                  <a:schemeClr val="accent3"/>
                </a:solidFill>
                <a:latin typeface="+mn-lt"/>
              </a:defRPr>
            </a:lvl1pPr>
          </a:lstStyle>
          <a:p>
            <a:fld id="{9A85C5CA-AE29-AB4C-8F85-0373C72001D8}" type="datetime1">
              <a:rPr lang="en-US" smtClean="0"/>
              <a:pPr/>
              <a:t>5/31/2023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153330" y="4767263"/>
            <a:ext cx="3086100" cy="273844"/>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6249251" y="4767263"/>
            <a:ext cx="875621" cy="273844"/>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7124955" y="266558"/>
            <a:ext cx="1411231" cy="875620"/>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8149828" y="1409983"/>
            <a:ext cx="994172" cy="994172"/>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8268380" y="-1248"/>
            <a:ext cx="875621" cy="141123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7750568" y="2053314"/>
            <a:ext cx="1035623" cy="10356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8000574" y="4000074"/>
            <a:ext cx="1411231" cy="875620"/>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7392760" y="2738629"/>
            <a:ext cx="994172" cy="994172"/>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7392760" y="3732270"/>
            <a:ext cx="875621" cy="141123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Tree>
    <p:extLst>
      <p:ext uri="{BB962C8B-B14F-4D97-AF65-F5344CB8AC3E}">
        <p14:creationId xmlns:p14="http://schemas.microsoft.com/office/powerpoint/2010/main" val="1520798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5/31/2023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1950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5/31/2023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4702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5/31/2023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3552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5/31/2023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07926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5/31/2023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533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5/31/2023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642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5/31/2023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80418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5/31/2023</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76585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3.png"/><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3"/>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Pens and rulers">
            <a:extLst>
              <a:ext uri="{FF2B5EF4-FFF2-40B4-BE49-F238E27FC236}">
                <a16:creationId xmlns:a16="http://schemas.microsoft.com/office/drawing/2014/main" id="{1F7A8FCC-E81C-B748-C0AD-667B8D4D42D1}"/>
              </a:ext>
            </a:extLst>
          </p:cNvPr>
          <p:cNvPicPr>
            <a:picLocks noChangeAspect="1"/>
          </p:cNvPicPr>
          <p:nvPr/>
        </p:nvPicPr>
        <p:blipFill rotWithShape="1">
          <a:blip r:embed="rId3">
            <a:duotone>
              <a:schemeClr val="bg2">
                <a:shade val="45000"/>
                <a:satMod val="135000"/>
              </a:schemeClr>
              <a:prstClr val="white"/>
            </a:duotone>
            <a:alphaModFix amt="41000"/>
          </a:blip>
          <a:srcRect t="15731"/>
          <a:stretch/>
        </p:blipFill>
        <p:spPr>
          <a:xfrm>
            <a:off x="-2382" y="10"/>
            <a:ext cx="9144000" cy="5143490"/>
          </a:xfrm>
          <a:prstGeom prst="rect">
            <a:avLst/>
          </a:prstGeom>
        </p:spPr>
      </p:pic>
      <p:sp>
        <p:nvSpPr>
          <p:cNvPr id="143" name="Rectangle 142">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13"/>
          <p:cNvSpPr txBox="1">
            <a:spLocks noGrp="1"/>
          </p:cNvSpPr>
          <p:nvPr>
            <p:ph type="ctrTitle"/>
          </p:nvPr>
        </p:nvSpPr>
        <p:spPr>
          <a:xfrm>
            <a:off x="394528" y="3928512"/>
            <a:ext cx="6100109" cy="705180"/>
          </a:xfrm>
          <a:prstGeom prst="rect">
            <a:avLst/>
          </a:prstGeom>
        </p:spPr>
        <p:txBody>
          <a:bodyPr spcFirstLastPara="1" lIns="91425" tIns="91425" rIns="91425" bIns="91425" anchorCtr="0">
            <a:normAutofit fontScale="90000"/>
          </a:bodyPr>
          <a:lstStyle/>
          <a:p>
            <a:pPr>
              <a:spcBef>
                <a:spcPts val="0"/>
              </a:spcBef>
            </a:pPr>
            <a:r>
              <a:rPr lang="en-GB" sz="3600" dirty="0">
                <a:latin typeface="Abadi" panose="020B0604020104020204" pitchFamily="34" charset="0"/>
              </a:rPr>
              <a:t>Workplace Project</a:t>
            </a:r>
            <a:br>
              <a:rPr lang="en-GB" sz="3600" dirty="0">
                <a:latin typeface="Abadi" panose="020B0604020104020204" pitchFamily="34" charset="0"/>
              </a:rPr>
            </a:br>
            <a:r>
              <a:rPr lang="en-GB" sz="1800" b="1" dirty="0">
                <a:effectLst/>
                <a:latin typeface="Abadi" panose="020B0604020104020204" pitchFamily="34" charset="0"/>
                <a:ea typeface="Times New Roman" panose="02020603050405020304" pitchFamily="18" charset="0"/>
                <a:cs typeface="Times New Roman" panose="02020603050405020304" pitchFamily="18" charset="0"/>
              </a:rPr>
              <a:t>Breaking Down Silos: Developing a Knowledge Sharing Platform for Internal Business</a:t>
            </a:r>
            <a:br>
              <a:rPr lang="en-GB" sz="1800" dirty="0">
                <a:effectLst/>
                <a:latin typeface="Abadi" panose="020B0604020104020204" pitchFamily="34" charset="0"/>
                <a:ea typeface="Times New Roman" panose="02020603050405020304" pitchFamily="18" charset="0"/>
                <a:cs typeface="Times New Roman" panose="02020603050405020304" pitchFamily="18" charset="0"/>
              </a:rPr>
            </a:br>
            <a:endParaRPr lang="en-GB" sz="3600" dirty="0">
              <a:latin typeface="Abadi" panose="020B0604020104020204" pitchFamily="34" charset="0"/>
            </a:endParaRPr>
          </a:p>
        </p:txBody>
      </p:sp>
      <p:sp>
        <p:nvSpPr>
          <p:cNvPr id="135" name="Google Shape;135;p13"/>
          <p:cNvSpPr txBox="1">
            <a:spLocks noGrp="1"/>
          </p:cNvSpPr>
          <p:nvPr>
            <p:ph type="subTitle" idx="1"/>
          </p:nvPr>
        </p:nvSpPr>
        <p:spPr>
          <a:xfrm>
            <a:off x="510241" y="4158067"/>
            <a:ext cx="6100109" cy="304925"/>
          </a:xfrm>
          <a:prstGeom prst="rect">
            <a:avLst/>
          </a:prstGeom>
        </p:spPr>
        <p:txBody>
          <a:bodyPr spcFirstLastPara="1" lIns="91425" tIns="91425" rIns="91425" bIns="91425" anchorCtr="0">
            <a:normAutofit fontScale="92500" lnSpcReduction="20000"/>
          </a:bodyPr>
          <a:lstStyle/>
          <a:p>
            <a:pPr marL="0" lvl="0" indent="0" rtl="0">
              <a:spcBef>
                <a:spcPts val="0"/>
              </a:spcBef>
              <a:spcAft>
                <a:spcPts val="600"/>
              </a:spcAft>
              <a:buNone/>
            </a:pPr>
            <a:r>
              <a:rPr lang="en-GB" sz="400" dirty="0">
                <a:latin typeface="Abadi" panose="020B0604020104020204" pitchFamily="34" charset="0"/>
              </a:rPr>
              <a:t>Callum White - N0900053</a:t>
            </a:r>
          </a:p>
        </p:txBody>
      </p:sp>
      <p:sp>
        <p:nvSpPr>
          <p:cNvPr id="145" name="Rectangle 144">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t>Miro board limitations</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24936"/>
            <a:ext cx="6856138" cy="1350150"/>
          </a:xfrm>
        </p:spPr>
        <p:txBody>
          <a:bodyPr vert="horz" lIns="68580" tIns="34290" rIns="68580" bIns="34290" rtlCol="0">
            <a:normAutofit/>
          </a:bodyPr>
          <a:lstStyle/>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External tool – separate to MHR’s infrastructure</a:t>
            </a:r>
            <a:endParaRPr lang="en-GB" sz="1350" dirty="0">
              <a:latin typeface="Times New Roman" panose="02020603050405020304" pitchFamily="18" charset="0"/>
              <a:ea typeface="Times New Roman" panose="02020603050405020304" pitchFamily="18" charset="0"/>
            </a:endParaRPr>
          </a:p>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Very much a whiteboard online – so they can get unwieldy and hard to go back to </a:t>
            </a:r>
            <a:endParaRPr lang="en-GB" sz="1350" dirty="0">
              <a:latin typeface="Times New Roman" panose="02020603050405020304" pitchFamily="18" charset="0"/>
              <a:ea typeface="Times New Roman" panose="02020603050405020304" pitchFamily="18" charset="0"/>
            </a:endParaRPr>
          </a:p>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Search multiple boards is limited</a:t>
            </a:r>
            <a:endParaRPr lang="en-GB" sz="1350" dirty="0">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201C16BF-446A-BFE8-250A-43227ECC2DBC}"/>
              </a:ext>
            </a:extLst>
          </p:cNvPr>
          <p:cNvPicPr>
            <a:picLocks noChangeAspect="1"/>
          </p:cNvPicPr>
          <p:nvPr/>
        </p:nvPicPr>
        <p:blipFill>
          <a:blip r:embed="rId2"/>
          <a:stretch>
            <a:fillRect/>
          </a:stretch>
        </p:blipFill>
        <p:spPr>
          <a:xfrm>
            <a:off x="902217" y="2424406"/>
            <a:ext cx="4857916" cy="2719094"/>
          </a:xfrm>
          <a:prstGeom prst="rect">
            <a:avLst/>
          </a:prstGeom>
        </p:spPr>
      </p:pic>
    </p:spTree>
    <p:extLst>
      <p:ext uri="{BB962C8B-B14F-4D97-AF65-F5344CB8AC3E}">
        <p14:creationId xmlns:p14="http://schemas.microsoft.com/office/powerpoint/2010/main" val="32241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sz="3600" dirty="0" err="1">
                <a:latin typeface="Calibri" panose="020F0502020204030204" pitchFamily="34" charset="0"/>
                <a:ea typeface="Times New Roman" panose="02020603050405020304" pitchFamily="18" charset="0"/>
              </a:rPr>
              <a:t>Nuclino</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902216" y="1492159"/>
            <a:ext cx="7334387" cy="2525111"/>
          </a:xfrm>
        </p:spPr>
        <p:txBody>
          <a:bodyPr vert="horz" lIns="68580" tIns="34290" rIns="68580" bIns="34290" rtlCol="0">
            <a:normAutofit/>
          </a:bodyPr>
          <a:lstStyle/>
          <a:p>
            <a:pPr>
              <a:spcAft>
                <a:spcPts val="600"/>
              </a:spcAft>
            </a:pPr>
            <a:r>
              <a:rPr lang="en-GB" sz="1350" dirty="0">
                <a:latin typeface="Calibri" panose="020F0502020204030204" pitchFamily="34" charset="0"/>
                <a:ea typeface="Times New Roman" panose="02020603050405020304" pitchFamily="18" charset="0"/>
              </a:rPr>
              <a:t>Teams may share and edit documents in real-time with the aid of the knowledge management and collaboration platform </a:t>
            </a:r>
            <a:r>
              <a:rPr lang="en-GB" sz="1350" dirty="0" err="1">
                <a:latin typeface="Calibri" panose="020F0502020204030204" pitchFamily="34" charset="0"/>
                <a:ea typeface="Times New Roman" panose="02020603050405020304" pitchFamily="18" charset="0"/>
              </a:rPr>
              <a:t>Nuclino</a:t>
            </a:r>
            <a:r>
              <a:rPr lang="en-GB" sz="1350" dirty="0">
                <a:latin typeface="Calibri" panose="020F0502020204030204" pitchFamily="34" charset="0"/>
                <a:ea typeface="Times New Roman" panose="02020603050405020304" pitchFamily="18" charset="0"/>
              </a:rPr>
              <a:t>. Furthermore, the effective search function rapidly displays pertinent results, and the phrases are highlighted in the results, making it simpler to locate desired information (Hero, 2021).</a:t>
            </a:r>
            <a:endParaRPr lang="en-GB" dirty="0">
              <a:effectLst/>
            </a:endParaRPr>
          </a:p>
        </p:txBody>
      </p:sp>
      <p:pic>
        <p:nvPicPr>
          <p:cNvPr id="4098" name="Picture 2" descr="Nuclino Reviews, Demo &amp; Pricing - 2022">
            <a:extLst>
              <a:ext uri="{FF2B5EF4-FFF2-40B4-BE49-F238E27FC236}">
                <a16:creationId xmlns:a16="http://schemas.microsoft.com/office/drawing/2014/main" id="{2AF9FA2E-E0E8-C8F9-4697-5D09BE598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619" y="2301720"/>
            <a:ext cx="3318339" cy="21756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672C9-BDFB-F4B0-B03B-4040634D77B2}"/>
              </a:ext>
            </a:extLst>
          </p:cNvPr>
          <p:cNvSpPr txBox="1"/>
          <p:nvPr/>
        </p:nvSpPr>
        <p:spPr>
          <a:xfrm>
            <a:off x="874209" y="4498384"/>
            <a:ext cx="4573038" cy="300082"/>
          </a:xfrm>
          <a:prstGeom prst="rect">
            <a:avLst/>
          </a:prstGeom>
          <a:noFill/>
        </p:spPr>
        <p:txBody>
          <a:bodyPr wrap="square">
            <a:spAutoFit/>
          </a:bodyPr>
          <a:lstStyle/>
          <a:p>
            <a:r>
              <a:rPr lang="en-GB" sz="1350" dirty="0"/>
              <a:t>(</a:t>
            </a:r>
            <a:r>
              <a:rPr lang="en-GB" sz="1350" i="1" dirty="0"/>
              <a:t>Marketing tools you can use</a:t>
            </a:r>
            <a:r>
              <a:rPr lang="en-GB" sz="1350" dirty="0"/>
              <a:t> 2022 (2022))</a:t>
            </a:r>
          </a:p>
        </p:txBody>
      </p:sp>
    </p:spTree>
    <p:extLst>
      <p:ext uri="{BB962C8B-B14F-4D97-AF65-F5344CB8AC3E}">
        <p14:creationId xmlns:p14="http://schemas.microsoft.com/office/powerpoint/2010/main" val="367790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GB" err="1"/>
              <a:t>Nuclino</a:t>
            </a:r>
            <a:r>
              <a:rPr lang="en-GB"/>
              <a:t> limitations</a:t>
            </a:r>
            <a:endParaRPr lang="en-US" dirty="0"/>
          </a:p>
        </p:txBody>
      </p:sp>
      <p:graphicFrame>
        <p:nvGraphicFramePr>
          <p:cNvPr id="15" name="Text Placeholder 3">
            <a:extLst>
              <a:ext uri="{FF2B5EF4-FFF2-40B4-BE49-F238E27FC236}">
                <a16:creationId xmlns:a16="http://schemas.microsoft.com/office/drawing/2014/main" id="{6158398D-D6C6-7433-DA6B-F8EFE07FA77F}"/>
              </a:ext>
            </a:extLst>
          </p:cNvPr>
          <p:cNvGraphicFramePr>
            <a:graphicFrameLocks noGrp="1"/>
          </p:cNvGraphicFramePr>
          <p:nvPr>
            <p:ph idx="1"/>
            <p:extLst>
              <p:ext uri="{D42A27DB-BD31-4B8C-83A1-F6EECF244321}">
                <p14:modId xmlns:p14="http://schemas.microsoft.com/office/powerpoint/2010/main" val="1904483"/>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7384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US" dirty="0"/>
              <a:t>Results of analysis</a:t>
            </a:r>
          </a:p>
        </p:txBody>
      </p:sp>
      <p:graphicFrame>
        <p:nvGraphicFramePr>
          <p:cNvPr id="15" name="Text Placeholder 3">
            <a:extLst>
              <a:ext uri="{FF2B5EF4-FFF2-40B4-BE49-F238E27FC236}">
                <a16:creationId xmlns:a16="http://schemas.microsoft.com/office/drawing/2014/main" id="{53BC2423-88B8-10F2-2B55-1E1CCD31F541}"/>
              </a:ext>
            </a:extLst>
          </p:cNvPr>
          <p:cNvGraphicFramePr>
            <a:graphicFrameLocks noGrp="1"/>
          </p:cNvGraphicFramePr>
          <p:nvPr>
            <p:ph idx="1"/>
          </p:nvPr>
        </p:nvGraphicFramePr>
        <p:xfrm>
          <a:off x="875620" y="1565673"/>
          <a:ext cx="7334387" cy="2525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454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US" dirty="0"/>
              <a:t>Proposal</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491684"/>
            <a:ext cx="6856138" cy="1350150"/>
          </a:xfrm>
        </p:spPr>
        <p:txBody>
          <a:bodyPr vert="horz" lIns="68580" tIns="34290" rIns="68580" bIns="34290" rtlCol="0">
            <a:normAutofit/>
          </a:bodyPr>
          <a:lstStyle/>
          <a:p>
            <a:r>
              <a:rPr lang="en-GB" sz="1350" dirty="0">
                <a:latin typeface="Calibri" panose="020F0502020204030204" pitchFamily="34" charset="0"/>
                <a:ea typeface="Calibri" panose="020F0502020204030204" pitchFamily="34" charset="0"/>
                <a:cs typeface="Times New Roman" panose="02020603050405020304" pitchFamily="18" charset="0"/>
              </a:rPr>
              <a:t>This new system will be built inhouse, allowing for controlled outcomes of the solution’s requirements and features. This will also enable cohesive services for employees to use and provide a cloud application allowing employees to manage, tag, and search for content. </a:t>
            </a:r>
            <a:endParaRPr lang="en-GB" sz="1500" dirty="0"/>
          </a:p>
        </p:txBody>
      </p:sp>
      <p:pic>
        <p:nvPicPr>
          <p:cNvPr id="3" name="Picture 2" descr="Diagram&#10;&#10;Description automatically generated">
            <a:extLst>
              <a:ext uri="{FF2B5EF4-FFF2-40B4-BE49-F238E27FC236}">
                <a16:creationId xmlns:a16="http://schemas.microsoft.com/office/drawing/2014/main" id="{7297EF90-7A47-B7EC-8CEB-12EA4C4DE2E5}"/>
              </a:ext>
            </a:extLst>
          </p:cNvPr>
          <p:cNvPicPr>
            <a:picLocks noChangeAspect="1"/>
          </p:cNvPicPr>
          <p:nvPr/>
        </p:nvPicPr>
        <p:blipFill>
          <a:blip r:embed="rId2"/>
          <a:stretch>
            <a:fillRect/>
          </a:stretch>
        </p:blipFill>
        <p:spPr>
          <a:xfrm>
            <a:off x="2187422" y="2271711"/>
            <a:ext cx="3721894" cy="2586038"/>
          </a:xfrm>
          <a:prstGeom prst="rect">
            <a:avLst/>
          </a:prstGeom>
        </p:spPr>
      </p:pic>
    </p:spTree>
    <p:extLst>
      <p:ext uri="{BB962C8B-B14F-4D97-AF65-F5344CB8AC3E}">
        <p14:creationId xmlns:p14="http://schemas.microsoft.com/office/powerpoint/2010/main" val="2775043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968622" y="1437624"/>
            <a:ext cx="5206757" cy="2107845"/>
          </a:xfrm>
        </p:spPr>
        <p:txBody>
          <a:bodyPr>
            <a:noAutofit/>
          </a:bodyPr>
          <a:lstStyle/>
          <a:p>
            <a:r>
              <a:rPr lang="en-GB" sz="2100" dirty="0"/>
              <a:t>Knowledge</a:t>
            </a:r>
            <a:br>
              <a:rPr lang="en-GB" sz="2100" dirty="0"/>
            </a:br>
            <a:r>
              <a:rPr lang="en-GB" sz="2100" dirty="0"/>
              <a:t>is an individual mental process and information being its</a:t>
            </a:r>
            <a:br>
              <a:rPr lang="en-GB" sz="2100" dirty="0"/>
            </a:br>
            <a:r>
              <a:rPr lang="en-GB" sz="2100" dirty="0"/>
              <a:t>expression.</a:t>
            </a:r>
            <a:endParaRPr lang="en-US" sz="2100" dirty="0"/>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126965" y="407516"/>
            <a:ext cx="1023223" cy="820891"/>
          </a:xfrm>
        </p:spPr>
        <p:txBody>
          <a:bodyPr/>
          <a:lstStyle/>
          <a:p>
            <a:r>
              <a:rPr lang="en-US" dirty="0"/>
              <a:t>“</a:t>
            </a:r>
          </a:p>
        </p:txBody>
      </p:sp>
      <p:sp>
        <p:nvSpPr>
          <p:cNvPr id="7" name="Text Placeholder 6">
            <a:extLst>
              <a:ext uri="{FF2B5EF4-FFF2-40B4-BE49-F238E27FC236}">
                <a16:creationId xmlns:a16="http://schemas.microsoft.com/office/drawing/2014/main" id="{E178654B-08C9-4C41-8BEC-DFB720245862}"/>
              </a:ext>
            </a:extLst>
          </p:cNvPr>
          <p:cNvSpPr>
            <a:spLocks noGrp="1"/>
          </p:cNvSpPr>
          <p:nvPr>
            <p:ph type="body" sz="quarter" idx="14"/>
          </p:nvPr>
        </p:nvSpPr>
        <p:spPr>
          <a:xfrm>
            <a:off x="4167187" y="3430529"/>
            <a:ext cx="2633663" cy="509588"/>
          </a:xfrm>
        </p:spPr>
        <p:txBody>
          <a:bodyPr/>
          <a:lstStyle/>
          <a:p>
            <a:r>
              <a:rPr lang="en-GB" dirty="0" err="1"/>
              <a:t>Yacine</a:t>
            </a:r>
            <a:r>
              <a:rPr lang="en-GB" dirty="0"/>
              <a:t>, </a:t>
            </a:r>
            <a:r>
              <a:rPr lang="en-GB" dirty="0" err="1"/>
              <a:t>Baouch</a:t>
            </a:r>
            <a:r>
              <a:rPr lang="en-GB" dirty="0"/>
              <a:t> &amp; </a:t>
            </a:r>
            <a:r>
              <a:rPr lang="en-GB" dirty="0" err="1"/>
              <a:t>Pourroy</a:t>
            </a:r>
            <a:r>
              <a:rPr lang="en-GB" dirty="0"/>
              <a:t>, Franck &amp; </a:t>
            </a:r>
            <a:r>
              <a:rPr lang="en-GB" dirty="0" err="1"/>
              <a:t>Zwolinski</a:t>
            </a:r>
            <a:r>
              <a:rPr lang="en-GB" dirty="0"/>
              <a:t>, Peggy &amp; </a:t>
            </a:r>
            <a:r>
              <a:rPr lang="en-GB" dirty="0" err="1"/>
              <a:t>Brissaud</a:t>
            </a:r>
            <a:r>
              <a:rPr lang="en-GB" dirty="0"/>
              <a:t>, Daniel. (2014)</a:t>
            </a:r>
            <a:endParaRPr lang="en-US" dirty="0"/>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7065657" y="2569962"/>
            <a:ext cx="1023223" cy="820891"/>
          </a:xfrm>
        </p:spPr>
        <p:txBody>
          <a:bodyPr/>
          <a:lstStyle/>
          <a:p>
            <a:r>
              <a:rPr lang="en-US" dirty="0"/>
              <a:t>”</a:t>
            </a:r>
          </a:p>
        </p:txBody>
      </p:sp>
    </p:spTree>
    <p:extLst>
      <p:ext uri="{BB962C8B-B14F-4D97-AF65-F5344CB8AC3E}">
        <p14:creationId xmlns:p14="http://schemas.microsoft.com/office/powerpoint/2010/main" val="2656124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US" dirty="0"/>
              <a:t>Challenges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13101"/>
            <a:ext cx="7334387" cy="2525111"/>
          </a:xfrm>
        </p:spPr>
        <p:txBody>
          <a:bodyPr vert="horz" lIns="68580" tIns="34290" rIns="68580" bIns="34290" rtlCol="0">
            <a:normAutofit/>
          </a:bodyPr>
          <a:lstStyle/>
          <a:p>
            <a:pPr marL="257175" indent="-257175">
              <a:buFont typeface="Symbol" panose="05050102010706020507" pitchFamily="18" charset="2"/>
              <a:buChar char=""/>
            </a:pPr>
            <a:r>
              <a:rPr lang="en-GB" sz="1500" b="1" dirty="0"/>
              <a:t>People don’t share new knowledge</a:t>
            </a:r>
            <a:r>
              <a:rPr lang="en-GB" sz="1500" dirty="0"/>
              <a:t>: The repository needs to be added to regularly to ensure knowledge doesn’t stay in personal notes, OneDrive documents or within teams, therefore it needs to be accessible and easy to use. </a:t>
            </a:r>
          </a:p>
          <a:p>
            <a:pPr marL="257175" indent="-257175">
              <a:buFont typeface="Symbol" panose="05050102010706020507" pitchFamily="18" charset="2"/>
              <a:buChar char=""/>
            </a:pPr>
            <a:r>
              <a:rPr lang="en-GB" sz="1500" b="1" dirty="0"/>
              <a:t>People can’t find knowledge</a:t>
            </a:r>
            <a:r>
              <a:rPr lang="en-GB" sz="1500" dirty="0"/>
              <a:t>: The tool needs to have a good mechanism for searching so that discoverability of current knowledge is easy. </a:t>
            </a:r>
          </a:p>
          <a:p>
            <a:pPr marL="257175" indent="-257175">
              <a:buFont typeface="Symbol" panose="05050102010706020507" pitchFamily="18" charset="2"/>
              <a:buChar char=""/>
            </a:pPr>
            <a:r>
              <a:rPr lang="en-GB" sz="1500" b="1" dirty="0"/>
              <a:t>Knowledge needs to stay in-house</a:t>
            </a:r>
            <a:r>
              <a:rPr lang="en-GB" sz="1500" dirty="0"/>
              <a:t>: The tool needs to have secure access for MHR internal employees only (e.g. use of single sign on). </a:t>
            </a:r>
          </a:p>
          <a:p>
            <a:pPr marL="257175" indent="-257175">
              <a:spcAft>
                <a:spcPts val="600"/>
              </a:spcAft>
              <a:buFont typeface="Symbol" panose="05050102010706020507" pitchFamily="18" charset="2"/>
              <a:buChar char=""/>
            </a:pPr>
            <a:r>
              <a:rPr lang="en-GB" sz="1500" b="1" dirty="0"/>
              <a:t>People will want the solution to fulfil other requirements</a:t>
            </a:r>
            <a:r>
              <a:rPr lang="en-GB" sz="1500" dirty="0"/>
              <a:t>: When creating the solution, ensure that it doesn’t try to fulfil too wide a scope – first and foremost it is an easy-to-use repository of knowledge for MHR. </a:t>
            </a:r>
          </a:p>
        </p:txBody>
      </p:sp>
    </p:spTree>
    <p:extLst>
      <p:ext uri="{BB962C8B-B14F-4D97-AF65-F5344CB8AC3E}">
        <p14:creationId xmlns:p14="http://schemas.microsoft.com/office/powerpoint/2010/main" val="9306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5620" y="285751"/>
            <a:ext cx="7334387" cy="994172"/>
          </a:xfrm>
        </p:spPr>
        <p:txBody>
          <a:bodyPr vert="horz" lIns="68580" tIns="34290" rIns="68580" bIns="34290" rtlCol="0" anchor="b">
            <a:normAutofit/>
          </a:bodyPr>
          <a:lstStyle/>
          <a:p>
            <a:r>
              <a:rPr lang="en-US" b="1" kern="1200" dirty="0">
                <a:latin typeface="+mj-lt"/>
                <a:ea typeface="+mj-ea"/>
                <a:cs typeface="+mj-cs"/>
              </a:rPr>
              <a:t>Project scope</a:t>
            </a:r>
          </a:p>
        </p:txBody>
      </p:sp>
      <p:pic>
        <p:nvPicPr>
          <p:cNvPr id="24" name="Video 23">
            <a:extLst>
              <a:ext uri="{FF2B5EF4-FFF2-40B4-BE49-F238E27FC236}">
                <a16:creationId xmlns:a16="http://schemas.microsoft.com/office/drawing/2014/main" id="{901BEEC8-2E9D-76C5-5B54-4F16C8C7C3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98" r="1" b="1"/>
          <a:stretch/>
        </p:blipFill>
        <p:spPr>
          <a:xfrm>
            <a:off x="875619" y="1896153"/>
            <a:ext cx="3497580" cy="2121460"/>
          </a:xfrm>
          <a:prstGeom prst="rect">
            <a:avLst/>
          </a:prstGeom>
          <a:noFill/>
        </p:spPr>
      </p:pic>
      <p:sp>
        <p:nvSpPr>
          <p:cNvPr id="22" name="TextBox 21">
            <a:extLst>
              <a:ext uri="{FF2B5EF4-FFF2-40B4-BE49-F238E27FC236}">
                <a16:creationId xmlns:a16="http://schemas.microsoft.com/office/drawing/2014/main" id="{B48920E9-C4E4-9908-FB43-69075A58ABBD}"/>
              </a:ext>
            </a:extLst>
          </p:cNvPr>
          <p:cNvSpPr txBox="1"/>
          <p:nvPr/>
        </p:nvSpPr>
        <p:spPr>
          <a:xfrm>
            <a:off x="4712426" y="1896153"/>
            <a:ext cx="3497580" cy="2121460"/>
          </a:xfrm>
          <a:prstGeom prst="rect">
            <a:avLst/>
          </a:prstGeom>
        </p:spPr>
        <p:txBody>
          <a:bodyPr vert="horz" lIns="68580" tIns="34290" rIns="68580" bIns="34290" rtlCol="0">
            <a:normAutofit/>
          </a:bodyPr>
          <a:lstStyle/>
          <a:p>
            <a:pPr>
              <a:lnSpc>
                <a:spcPct val="90000"/>
              </a:lnSpc>
              <a:spcAft>
                <a:spcPts val="600"/>
              </a:spcAft>
            </a:pPr>
            <a:r>
              <a:rPr lang="en-US" sz="1500" dirty="0"/>
              <a:t>Cloud-based central knowledge platform.</a:t>
            </a:r>
          </a:p>
          <a:p>
            <a:pPr>
              <a:lnSpc>
                <a:spcPct val="90000"/>
              </a:lnSpc>
              <a:spcAft>
                <a:spcPts val="600"/>
              </a:spcAft>
            </a:pPr>
            <a:r>
              <a:rPr lang="en-US" sz="1500" dirty="0"/>
              <a:t>The central repository will allow users to manage, feedback and share content between employees of MHR. </a:t>
            </a:r>
          </a:p>
          <a:p>
            <a:pPr>
              <a:lnSpc>
                <a:spcPct val="90000"/>
              </a:lnSpc>
              <a:spcAft>
                <a:spcPts val="600"/>
              </a:spcAft>
            </a:pPr>
            <a:r>
              <a:rPr lang="en-US" sz="1500" dirty="0"/>
              <a:t>Provide simplistic searching capabilities with content templating.</a:t>
            </a:r>
          </a:p>
        </p:txBody>
      </p:sp>
      <p:sp>
        <p:nvSpPr>
          <p:cNvPr id="25" name="Content Placeholder 7">
            <a:extLst>
              <a:ext uri="{FF2B5EF4-FFF2-40B4-BE49-F238E27FC236}">
                <a16:creationId xmlns:a16="http://schemas.microsoft.com/office/drawing/2014/main" id="{8F334D34-10A1-B978-761A-09B6A5497CE8}"/>
              </a:ext>
            </a:extLst>
          </p:cNvPr>
          <p:cNvSpPr>
            <a:spLocks noGrp="1"/>
          </p:cNvSpPr>
          <p:nvPr>
            <p:ph idx="11"/>
          </p:nvPr>
        </p:nvSpPr>
        <p:spPr>
          <a:xfrm>
            <a:off x="875620" y="1504267"/>
            <a:ext cx="3497580" cy="391886"/>
          </a:xfrm>
        </p:spPr>
        <p:txBody>
          <a:bodyPr/>
          <a:lstStyle/>
          <a:p>
            <a:endParaRPr lang="en-US"/>
          </a:p>
        </p:txBody>
      </p:sp>
      <p:sp>
        <p:nvSpPr>
          <p:cNvPr id="26" name="Content Placeholder 8">
            <a:extLst>
              <a:ext uri="{FF2B5EF4-FFF2-40B4-BE49-F238E27FC236}">
                <a16:creationId xmlns:a16="http://schemas.microsoft.com/office/drawing/2014/main" id="{A89C40BC-031C-FC3F-6F00-613CC2A4C334}"/>
              </a:ext>
            </a:extLst>
          </p:cNvPr>
          <p:cNvSpPr>
            <a:spLocks noGrp="1"/>
          </p:cNvSpPr>
          <p:nvPr>
            <p:ph idx="12"/>
          </p:nvPr>
        </p:nvSpPr>
        <p:spPr>
          <a:xfrm>
            <a:off x="4712426" y="1504267"/>
            <a:ext cx="3497580" cy="391886"/>
          </a:xfrm>
        </p:spPr>
        <p:txBody>
          <a:bodyPr/>
          <a:lstStyle/>
          <a:p>
            <a:r>
              <a:rPr lang="en-US" dirty="0"/>
              <a:t>Phase 1</a:t>
            </a:r>
          </a:p>
        </p:txBody>
      </p:sp>
    </p:spTree>
    <p:extLst>
      <p:ext uri="{BB962C8B-B14F-4D97-AF65-F5344CB8AC3E}">
        <p14:creationId xmlns:p14="http://schemas.microsoft.com/office/powerpoint/2010/main" val="42062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562823" y="285751"/>
            <a:ext cx="6301218" cy="994172"/>
          </a:xfrm>
        </p:spPr>
        <p:txBody>
          <a:bodyPr/>
          <a:lstStyle/>
          <a:p>
            <a:r>
              <a:rPr lang="en-US" dirty="0"/>
              <a:t>Team resource proposal</a:t>
            </a:r>
          </a:p>
        </p:txBody>
      </p:sp>
      <p:sp>
        <p:nvSpPr>
          <p:cNvPr id="34" name="Text Placeholder 33">
            <a:extLst>
              <a:ext uri="{FF2B5EF4-FFF2-40B4-BE49-F238E27FC236}">
                <a16:creationId xmlns:a16="http://schemas.microsoft.com/office/drawing/2014/main" id="{C1C92E27-D550-F44E-8491-927F819E72B8}"/>
              </a:ext>
            </a:extLst>
          </p:cNvPr>
          <p:cNvSpPr>
            <a:spLocks noGrp="1"/>
          </p:cNvSpPr>
          <p:nvPr>
            <p:ph type="body" sz="quarter" idx="17"/>
          </p:nvPr>
        </p:nvSpPr>
        <p:spPr>
          <a:xfrm>
            <a:off x="1524117" y="1803682"/>
            <a:ext cx="1710928" cy="260747"/>
          </a:xfrm>
        </p:spPr>
        <p:txBody>
          <a:bodyPr/>
          <a:lstStyle/>
          <a:p>
            <a:pPr>
              <a:lnSpc>
                <a:spcPct val="106000"/>
              </a:lnSpc>
              <a:spcAft>
                <a:spcPts val="600"/>
              </a:spcAft>
            </a:pPr>
            <a:r>
              <a:rPr lang="en-GB"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Lead Full-stack Engineer</a:t>
            </a:r>
            <a:endParaRPr lang="en-GB" dirty="0">
              <a:latin typeface="Arial" panose="020B0604020202020204" pitchFamily="34" charset="0"/>
              <a:ea typeface="Calibri" panose="020F0502020204030204" pitchFamily="34" charset="0"/>
              <a:cs typeface="Times New Roman" panose="02020603050405020304" pitchFamily="18" charset="0"/>
            </a:endParaRPr>
          </a:p>
        </p:txBody>
      </p:sp>
      <p:sp>
        <p:nvSpPr>
          <p:cNvPr id="35" name="Text Placeholder 34">
            <a:extLst>
              <a:ext uri="{FF2B5EF4-FFF2-40B4-BE49-F238E27FC236}">
                <a16:creationId xmlns:a16="http://schemas.microsoft.com/office/drawing/2014/main" id="{7D722C50-45F7-D84B-B216-568F72D66349}"/>
              </a:ext>
            </a:extLst>
          </p:cNvPr>
          <p:cNvSpPr>
            <a:spLocks noGrp="1"/>
          </p:cNvSpPr>
          <p:nvPr>
            <p:ph type="body" sz="quarter" idx="18"/>
          </p:nvPr>
        </p:nvSpPr>
        <p:spPr>
          <a:xfrm>
            <a:off x="1524117" y="2092617"/>
            <a:ext cx="1710928" cy="260747"/>
          </a:xfrm>
        </p:spPr>
        <p:txBody>
          <a:bodyPr/>
          <a:lstStyle/>
          <a:p>
            <a:r>
              <a:rPr lang="en-US" dirty="0"/>
              <a:t>project manager for team</a:t>
            </a:r>
          </a:p>
        </p:txBody>
      </p:sp>
      <p:sp>
        <p:nvSpPr>
          <p:cNvPr id="36" name="Text Placeholder 35">
            <a:extLst>
              <a:ext uri="{FF2B5EF4-FFF2-40B4-BE49-F238E27FC236}">
                <a16:creationId xmlns:a16="http://schemas.microsoft.com/office/drawing/2014/main" id="{176187A9-3EBE-F64D-AE99-021BB3767F90}"/>
              </a:ext>
            </a:extLst>
          </p:cNvPr>
          <p:cNvSpPr>
            <a:spLocks noGrp="1"/>
          </p:cNvSpPr>
          <p:nvPr>
            <p:ph type="body" sz="quarter" idx="19"/>
          </p:nvPr>
        </p:nvSpPr>
        <p:spPr>
          <a:xfrm>
            <a:off x="3777551" y="1768068"/>
            <a:ext cx="1710928" cy="260747"/>
          </a:xfrm>
        </p:spPr>
        <p:txBody>
          <a:bodyPr/>
          <a:lstStyle/>
          <a:p>
            <a:pPr>
              <a:lnSpc>
                <a:spcPct val="106000"/>
              </a:lnSpc>
              <a:spcAft>
                <a:spcPts val="600"/>
              </a:spcAft>
            </a:pPr>
            <a:r>
              <a:rPr lang="en-GB"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Software Engineer (</a:t>
            </a:r>
            <a:r>
              <a:rPr lang="en-GB"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.Net</a:t>
            </a:r>
            <a:r>
              <a:rPr lang="en-GB"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a:r>
            <a:endParaRPr lang="en-GB" dirty="0">
              <a:latin typeface="Arial" panose="020B0604020202020204" pitchFamily="34" charset="0"/>
              <a:ea typeface="Calibri" panose="020F0502020204030204" pitchFamily="34" charset="0"/>
              <a:cs typeface="Times New Roman" panose="02020603050405020304" pitchFamily="18" charset="0"/>
            </a:endParaRPr>
          </a:p>
        </p:txBody>
      </p:sp>
      <p:sp>
        <p:nvSpPr>
          <p:cNvPr id="37" name="Text Placeholder 36">
            <a:extLst>
              <a:ext uri="{FF2B5EF4-FFF2-40B4-BE49-F238E27FC236}">
                <a16:creationId xmlns:a16="http://schemas.microsoft.com/office/drawing/2014/main" id="{7990731F-95DE-4F44-8EA0-E275CEAFD8A2}"/>
              </a:ext>
            </a:extLst>
          </p:cNvPr>
          <p:cNvSpPr>
            <a:spLocks noGrp="1"/>
          </p:cNvSpPr>
          <p:nvPr>
            <p:ph type="body" sz="quarter" idx="20"/>
          </p:nvPr>
        </p:nvSpPr>
        <p:spPr>
          <a:xfrm>
            <a:off x="3777550" y="2106455"/>
            <a:ext cx="1710928" cy="260747"/>
          </a:xfrm>
        </p:spPr>
        <p:txBody>
          <a:bodyPr/>
          <a:lstStyle/>
          <a:p>
            <a:r>
              <a:rPr lang="en-US" dirty="0"/>
              <a:t>backend services</a:t>
            </a:r>
          </a:p>
        </p:txBody>
      </p:sp>
      <p:sp>
        <p:nvSpPr>
          <p:cNvPr id="38" name="Text Placeholder 37">
            <a:extLst>
              <a:ext uri="{FF2B5EF4-FFF2-40B4-BE49-F238E27FC236}">
                <a16:creationId xmlns:a16="http://schemas.microsoft.com/office/drawing/2014/main" id="{5B19EE51-628F-CA4E-94B0-57E9ACA1446A}"/>
              </a:ext>
            </a:extLst>
          </p:cNvPr>
          <p:cNvSpPr>
            <a:spLocks noGrp="1"/>
          </p:cNvSpPr>
          <p:nvPr>
            <p:ph type="body" sz="quarter" idx="21"/>
          </p:nvPr>
        </p:nvSpPr>
        <p:spPr>
          <a:xfrm>
            <a:off x="1524117" y="2575216"/>
            <a:ext cx="1710928" cy="260747"/>
          </a:xfrm>
        </p:spPr>
        <p:txBody>
          <a:bodyPr/>
          <a:lstStyle/>
          <a:p>
            <a:r>
              <a:rPr lang="en-GB" dirty="0">
                <a:solidFill>
                  <a:srgbClr val="000000"/>
                </a:solidFill>
                <a:latin typeface="Calibri" panose="020F0502020204030204" pitchFamily="34" charset="0"/>
                <a:ea typeface="Times New Roman" panose="02020603050405020304" pitchFamily="18" charset="0"/>
              </a:rPr>
              <a:t>Frontend Web developer</a:t>
            </a:r>
            <a:endParaRPr lang="en-US" dirty="0"/>
          </a:p>
        </p:txBody>
      </p:sp>
      <p:sp>
        <p:nvSpPr>
          <p:cNvPr id="39" name="Text Placeholder 38">
            <a:extLst>
              <a:ext uri="{FF2B5EF4-FFF2-40B4-BE49-F238E27FC236}">
                <a16:creationId xmlns:a16="http://schemas.microsoft.com/office/drawing/2014/main" id="{2A6ACC78-74DF-604E-BD14-4BBE7B4EEF5B}"/>
              </a:ext>
            </a:extLst>
          </p:cNvPr>
          <p:cNvSpPr>
            <a:spLocks noGrp="1"/>
          </p:cNvSpPr>
          <p:nvPr>
            <p:ph type="body" sz="quarter" idx="22"/>
          </p:nvPr>
        </p:nvSpPr>
        <p:spPr>
          <a:xfrm>
            <a:off x="1524116" y="2864151"/>
            <a:ext cx="1710928" cy="260747"/>
          </a:xfrm>
        </p:spPr>
        <p:txBody>
          <a:bodyPr/>
          <a:lstStyle/>
          <a:p>
            <a:r>
              <a:rPr lang="en-US" dirty="0"/>
              <a:t>frontend application</a:t>
            </a:r>
          </a:p>
        </p:txBody>
      </p:sp>
      <p:sp>
        <p:nvSpPr>
          <p:cNvPr id="40" name="Text Placeholder 39">
            <a:extLst>
              <a:ext uri="{FF2B5EF4-FFF2-40B4-BE49-F238E27FC236}">
                <a16:creationId xmlns:a16="http://schemas.microsoft.com/office/drawing/2014/main" id="{9DC429C0-1DEB-1F4F-AE66-C503B31B7B48}"/>
              </a:ext>
            </a:extLst>
          </p:cNvPr>
          <p:cNvSpPr>
            <a:spLocks noGrp="1"/>
          </p:cNvSpPr>
          <p:nvPr>
            <p:ph type="body" sz="quarter" idx="23"/>
          </p:nvPr>
        </p:nvSpPr>
        <p:spPr>
          <a:xfrm>
            <a:off x="2640591" y="3346750"/>
            <a:ext cx="1710928" cy="260747"/>
          </a:xfrm>
        </p:spPr>
        <p:txBody>
          <a:bodyPr/>
          <a:lstStyle/>
          <a:p>
            <a:r>
              <a:rPr lang="en-GB" dirty="0">
                <a:solidFill>
                  <a:srgbClr val="000000"/>
                </a:solidFill>
                <a:latin typeface="Calibri" panose="020F0502020204030204" pitchFamily="34" charset="0"/>
                <a:ea typeface="Times New Roman" panose="02020603050405020304" pitchFamily="18" charset="0"/>
              </a:rPr>
              <a:t>UX Designer</a:t>
            </a:r>
            <a:endParaRPr lang="en-US" dirty="0"/>
          </a:p>
        </p:txBody>
      </p:sp>
      <p:sp>
        <p:nvSpPr>
          <p:cNvPr id="41" name="Text Placeholder 40">
            <a:extLst>
              <a:ext uri="{FF2B5EF4-FFF2-40B4-BE49-F238E27FC236}">
                <a16:creationId xmlns:a16="http://schemas.microsoft.com/office/drawing/2014/main" id="{31C0CCD4-2502-A14F-B520-7B57524EDF8E}"/>
              </a:ext>
            </a:extLst>
          </p:cNvPr>
          <p:cNvSpPr>
            <a:spLocks noGrp="1"/>
          </p:cNvSpPr>
          <p:nvPr>
            <p:ph type="body" sz="quarter" idx="24"/>
          </p:nvPr>
        </p:nvSpPr>
        <p:spPr>
          <a:xfrm>
            <a:off x="2640591" y="3635685"/>
            <a:ext cx="1710928" cy="260747"/>
          </a:xfrm>
        </p:spPr>
        <p:txBody>
          <a:bodyPr/>
          <a:lstStyle/>
          <a:p>
            <a:r>
              <a:rPr lang="en-US" dirty="0"/>
              <a:t>Design UX for requirements</a:t>
            </a:r>
          </a:p>
        </p:txBody>
      </p:sp>
      <p:sp>
        <p:nvSpPr>
          <p:cNvPr id="14" name="Text Placeholder 37">
            <a:extLst>
              <a:ext uri="{FF2B5EF4-FFF2-40B4-BE49-F238E27FC236}">
                <a16:creationId xmlns:a16="http://schemas.microsoft.com/office/drawing/2014/main" id="{BD008666-26E6-E045-1CF5-3418C9F21B9E}"/>
              </a:ext>
            </a:extLst>
          </p:cNvPr>
          <p:cNvSpPr txBox="1">
            <a:spLocks/>
          </p:cNvSpPr>
          <p:nvPr/>
        </p:nvSpPr>
        <p:spPr>
          <a:xfrm>
            <a:off x="3777551" y="2444843"/>
            <a:ext cx="1710928" cy="260747"/>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350" dirty="0">
                <a:solidFill>
                  <a:srgbClr val="000000"/>
                </a:solidFill>
                <a:latin typeface="Calibri" panose="020F0502020204030204" pitchFamily="34" charset="0"/>
                <a:ea typeface="Times New Roman" panose="02020603050405020304" pitchFamily="18" charset="0"/>
              </a:rPr>
              <a:t>Business analyst</a:t>
            </a:r>
            <a:endParaRPr lang="en-US" sz="1350" dirty="0"/>
          </a:p>
        </p:txBody>
      </p:sp>
      <p:sp>
        <p:nvSpPr>
          <p:cNvPr id="15" name="Text Placeholder 38">
            <a:extLst>
              <a:ext uri="{FF2B5EF4-FFF2-40B4-BE49-F238E27FC236}">
                <a16:creationId xmlns:a16="http://schemas.microsoft.com/office/drawing/2014/main" id="{8D72299E-3915-3E13-5CC1-727011F43B14}"/>
              </a:ext>
            </a:extLst>
          </p:cNvPr>
          <p:cNvSpPr txBox="1">
            <a:spLocks/>
          </p:cNvSpPr>
          <p:nvPr/>
        </p:nvSpPr>
        <p:spPr>
          <a:xfrm>
            <a:off x="3777550" y="2852160"/>
            <a:ext cx="1710928" cy="26074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dirty="0"/>
              <a:t>Senior Stakeholder</a:t>
            </a:r>
          </a:p>
        </p:txBody>
      </p:sp>
    </p:spTree>
    <p:extLst>
      <p:ext uri="{BB962C8B-B14F-4D97-AF65-F5344CB8AC3E}">
        <p14:creationId xmlns:p14="http://schemas.microsoft.com/office/powerpoint/2010/main" val="3335690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a:normAutofit/>
          </a:bodyPr>
          <a:lstStyle/>
          <a:p>
            <a:r>
              <a:rPr lang="en-US" dirty="0"/>
              <a:t>Project timeline</a:t>
            </a:r>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428011910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37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47" name="Picture 146">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9" name="Picture 148">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51" name="Picture 150">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3" name="Rectangle 152">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7" name="Rectangle 156">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descr="3D box skeletons">
            <a:extLst>
              <a:ext uri="{FF2B5EF4-FFF2-40B4-BE49-F238E27FC236}">
                <a16:creationId xmlns:a16="http://schemas.microsoft.com/office/drawing/2014/main" id="{EB14BF5F-7149-03E4-4868-E44BF7152A23}"/>
              </a:ext>
            </a:extLst>
          </p:cNvPr>
          <p:cNvPicPr>
            <a:picLocks noChangeAspect="1"/>
          </p:cNvPicPr>
          <p:nvPr/>
        </p:nvPicPr>
        <p:blipFill rotWithShape="1">
          <a:blip r:embed="rId6">
            <a:alphaModFix amt="15000"/>
            <a:grayscl/>
          </a:blip>
          <a:srcRect t="12836" b="2894"/>
          <a:stretch/>
        </p:blipFill>
        <p:spPr>
          <a:xfrm>
            <a:off x="-456561" y="564920"/>
            <a:ext cx="9143999" cy="5143501"/>
          </a:xfrm>
          <a:prstGeom prst="rect">
            <a:avLst/>
          </a:prstGeom>
        </p:spPr>
      </p:pic>
      <p:pic>
        <p:nvPicPr>
          <p:cNvPr id="159" name="Picture 158">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61" name="Rectangle 160">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latin typeface="Abadi" panose="020B0604020104020204" pitchFamily="34" charset="0"/>
              </a:rPr>
              <a:t>Introduction</a:t>
            </a:r>
          </a:p>
        </p:txBody>
      </p:sp>
      <p:pic>
        <p:nvPicPr>
          <p:cNvPr id="163" name="Picture 162">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65" name="Rectangle 164">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Google Shape;141;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a:bodyPr>
          <a:lstStyle/>
          <a:p>
            <a:pPr marL="0" lvl="0" indent="0" defTabSz="914400">
              <a:spcBef>
                <a:spcPts val="0"/>
              </a:spcBef>
              <a:spcAft>
                <a:spcPts val="600"/>
              </a:spcAft>
              <a:buSzPts val="1300"/>
              <a:buNone/>
            </a:pPr>
            <a:r>
              <a:rPr lang="en-US" sz="1500" b="1" dirty="0">
                <a:latin typeface="Abadi" panose="020B0604020104020204" pitchFamily="34" charset="0"/>
              </a:rPr>
              <a:t>Layout:</a:t>
            </a:r>
          </a:p>
          <a:p>
            <a:pPr marL="457200" lvl="0" indent="-228600" defTabSz="914400">
              <a:spcBef>
                <a:spcPts val="0"/>
              </a:spcBef>
              <a:spcAft>
                <a:spcPts val="600"/>
              </a:spcAft>
              <a:buSzPts val="1300"/>
              <a:buFont typeface="Arial" panose="020B0604020202020204" pitchFamily="34" charset="0"/>
              <a:buChar char="•"/>
            </a:pP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Benefits of knowledge sharing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What currently in the market?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Key features and functionalities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outline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Steps to implementation</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Best practices and lessons learned</a:t>
            </a:r>
          </a:p>
        </p:txBody>
      </p:sp>
    </p:spTree>
    <p:extLst>
      <p:ext uri="{BB962C8B-B14F-4D97-AF65-F5344CB8AC3E}">
        <p14:creationId xmlns:p14="http://schemas.microsoft.com/office/powerpoint/2010/main" val="301959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Thank you</a:t>
            </a:r>
            <a:endParaRPr dirty="0">
              <a:latin typeface="Abadi" panose="020B0604020104020204" pitchFamily="34" charset="0"/>
            </a:endParaRPr>
          </a:p>
        </p:txBody>
      </p:sp>
      <p:sp>
        <p:nvSpPr>
          <p:cNvPr id="249" name="Google Shape;249;p32"/>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Q&amp;A</a:t>
            </a:r>
            <a:endParaRPr dirty="0">
              <a:latin typeface="Abadi" panose="020B0604020104020204" pitchFamily="34" charset="0"/>
            </a:endParaRPr>
          </a:p>
        </p:txBody>
      </p:sp>
      <p:sp>
        <p:nvSpPr>
          <p:cNvPr id="255" name="Google Shape;255;p3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45"/>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4" descr="Light bulb on yellow background with sketched light beams and cord">
            <a:extLst>
              <a:ext uri="{FF2B5EF4-FFF2-40B4-BE49-F238E27FC236}">
                <a16:creationId xmlns:a16="http://schemas.microsoft.com/office/drawing/2014/main" id="{0BE21EBF-0838-86F6-5264-A7B47DB380B7}"/>
              </a:ext>
            </a:extLst>
          </p:cNvPr>
          <p:cNvPicPr>
            <a:picLocks noChangeAspect="1"/>
          </p:cNvPicPr>
          <p:nvPr/>
        </p:nvPicPr>
        <p:blipFill rotWithShape="1">
          <a:blip r:embed="rId6"/>
          <a:srcRect l="44800" r="539" b="-2"/>
          <a:stretch/>
        </p:blipFill>
        <p:spPr>
          <a:xfrm>
            <a:off x="4570167" y="10"/>
            <a:ext cx="4571450" cy="5143490"/>
          </a:xfrm>
          <a:prstGeom prst="rect">
            <a:avLst/>
          </a:prstGeom>
          <a:ln>
            <a:noFill/>
          </a:ln>
          <a:effectLst/>
        </p:spPr>
      </p:pic>
      <p:pic>
        <p:nvPicPr>
          <p:cNvPr id="19" name="Picture 18">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1" name="Rectangle 20">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7583EDF-A0CC-BC6D-C06E-85DE9E670877}"/>
              </a:ext>
            </a:extLst>
          </p:cNvPr>
          <p:cNvSpPr>
            <a:spLocks noGrp="1"/>
          </p:cNvSpPr>
          <p:nvPr>
            <p:ph type="title"/>
          </p:nvPr>
        </p:nvSpPr>
        <p:spPr>
          <a:xfrm>
            <a:off x="510241" y="1802423"/>
            <a:ext cx="3894705" cy="1600200"/>
          </a:xfrm>
        </p:spPr>
        <p:txBody>
          <a:bodyPr vert="horz" lIns="91440" tIns="45720" rIns="91440" bIns="45720" rtlCol="0" anchor="b">
            <a:normAutofit/>
          </a:bodyPr>
          <a:lstStyle/>
          <a:p>
            <a:pPr algn="r" defTabSz="914400">
              <a:spcBef>
                <a:spcPct val="0"/>
              </a:spcBef>
            </a:pPr>
            <a:r>
              <a:rPr lang="en-GB" dirty="0"/>
              <a:t>Silos and ad-hoc sharing methods are causing issues in the business</a:t>
            </a:r>
            <a:endParaRPr lang="en-US" sz="1800" dirty="0"/>
          </a:p>
        </p:txBody>
      </p:sp>
    </p:spTree>
    <p:extLst>
      <p:ext uri="{BB962C8B-B14F-4D97-AF65-F5344CB8AC3E}">
        <p14:creationId xmlns:p14="http://schemas.microsoft.com/office/powerpoint/2010/main" val="189530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417471" y="1343264"/>
            <a:ext cx="6309059" cy="2107845"/>
          </a:xfrm>
        </p:spPr>
        <p:txBody>
          <a:bodyPr>
            <a:noAutofit/>
          </a:bodyPr>
          <a:lstStyle/>
          <a:p>
            <a:r>
              <a:rPr lang="en-GB" sz="2100" dirty="0"/>
              <a:t>Treat knowledge as an economic resource that can be traded, and knowledge owners can use its usefulness and rarity to trade in the knowledge market, while the transaction of knowledge sharing is the process of knowledge trading</a:t>
            </a:r>
            <a:r>
              <a:rPr lang="en-US" sz="2100" dirty="0"/>
              <a:t>.</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126965" y="407516"/>
            <a:ext cx="1023223" cy="820891"/>
          </a:xfrm>
        </p:spPr>
        <p:txBody>
          <a:bodyPr/>
          <a:lstStyle/>
          <a:p>
            <a:r>
              <a:rPr lang="en-US" dirty="0"/>
              <a:t>“</a:t>
            </a:r>
          </a:p>
        </p:txBody>
      </p:sp>
      <p:sp>
        <p:nvSpPr>
          <p:cNvPr id="7" name="Text Placeholder 6">
            <a:extLst>
              <a:ext uri="{FF2B5EF4-FFF2-40B4-BE49-F238E27FC236}">
                <a16:creationId xmlns:a16="http://schemas.microsoft.com/office/drawing/2014/main" id="{E178654B-08C9-4C41-8BEC-DFB720245862}"/>
              </a:ext>
            </a:extLst>
          </p:cNvPr>
          <p:cNvSpPr>
            <a:spLocks noGrp="1"/>
          </p:cNvSpPr>
          <p:nvPr>
            <p:ph type="body" sz="quarter" idx="14"/>
          </p:nvPr>
        </p:nvSpPr>
        <p:spPr>
          <a:xfrm>
            <a:off x="4167187" y="3430529"/>
            <a:ext cx="2633663" cy="509588"/>
          </a:xfrm>
        </p:spPr>
        <p:txBody>
          <a:bodyPr/>
          <a:lstStyle/>
          <a:p>
            <a:r>
              <a:rPr lang="en-GB" dirty="0"/>
              <a:t>Pang, </a:t>
            </a:r>
            <a:r>
              <a:rPr lang="en-GB" dirty="0" err="1"/>
              <a:t>Shichao</a:t>
            </a:r>
            <a:r>
              <a:rPr lang="en-GB" dirty="0"/>
              <a:t> &amp; Bao, Peng &amp; Hao, </a:t>
            </a:r>
            <a:r>
              <a:rPr lang="en-GB" dirty="0" err="1"/>
              <a:t>Wenyuan</a:t>
            </a:r>
            <a:r>
              <a:rPr lang="en-GB" dirty="0"/>
              <a:t> &amp; Kim, </a:t>
            </a:r>
            <a:r>
              <a:rPr lang="en-GB" dirty="0" err="1"/>
              <a:t>Jaewoong</a:t>
            </a:r>
            <a:r>
              <a:rPr lang="en-GB" dirty="0"/>
              <a:t> &amp; Gu, Wei. (2020).</a:t>
            </a:r>
            <a:endParaRPr lang="en-US" dirty="0"/>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7065657" y="2569962"/>
            <a:ext cx="1023223" cy="820891"/>
          </a:xfrm>
        </p:spPr>
        <p:txBody>
          <a:bodyPr/>
          <a:lstStyle/>
          <a:p>
            <a:r>
              <a:rPr lang="en-US" dirty="0"/>
              <a:t>”</a:t>
            </a:r>
          </a:p>
        </p:txBody>
      </p:sp>
    </p:spTree>
    <p:extLst>
      <p:ext uri="{BB962C8B-B14F-4D97-AF65-F5344CB8AC3E}">
        <p14:creationId xmlns:p14="http://schemas.microsoft.com/office/powerpoint/2010/main" val="2639983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effectLst/>
              </a:rPr>
              <a:t>Opportunity</a:t>
            </a:r>
            <a:endParaRPr lang="en-US" dirty="0"/>
          </a:p>
        </p:txBody>
      </p:sp>
      <p:graphicFrame>
        <p:nvGraphicFramePr>
          <p:cNvPr id="16" name="Content Placeholder 13">
            <a:extLst>
              <a:ext uri="{FF2B5EF4-FFF2-40B4-BE49-F238E27FC236}">
                <a16:creationId xmlns:a16="http://schemas.microsoft.com/office/drawing/2014/main" id="{B934E5CE-A2C9-FE37-65D3-5623F3C03382}"/>
              </a:ext>
            </a:extLst>
          </p:cNvPr>
          <p:cNvGraphicFramePr>
            <a:graphicFrameLocks noGrp="1"/>
          </p:cNvGraphicFramePr>
          <p:nvPr>
            <p:ph idx="1"/>
          </p:nvPr>
        </p:nvGraphicFramePr>
        <p:xfrm>
          <a:off x="413538" y="1681304"/>
          <a:ext cx="7334387" cy="2525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a:extLst>
              <a:ext uri="{FF2B5EF4-FFF2-40B4-BE49-F238E27FC236}">
                <a16:creationId xmlns:a16="http://schemas.microsoft.com/office/drawing/2014/main" id="{1D067B51-DB77-59A9-237F-AE71D5DAC18B}"/>
              </a:ext>
            </a:extLst>
          </p:cNvPr>
          <p:cNvSpPr txBox="1"/>
          <p:nvPr/>
        </p:nvSpPr>
        <p:spPr>
          <a:xfrm>
            <a:off x="875619" y="1203613"/>
            <a:ext cx="4572000" cy="300082"/>
          </a:xfrm>
          <a:prstGeom prst="rect">
            <a:avLst/>
          </a:prstGeom>
          <a:noFill/>
        </p:spPr>
        <p:txBody>
          <a:bodyPr wrap="square">
            <a:spAutoFit/>
          </a:bodyPr>
          <a:lstStyle/>
          <a:p>
            <a:r>
              <a:rPr lang="en-GB" sz="1350" dirty="0"/>
              <a:t>Way to share knowledge between departments </a:t>
            </a:r>
          </a:p>
        </p:txBody>
      </p:sp>
    </p:spTree>
    <p:extLst>
      <p:ext uri="{BB962C8B-B14F-4D97-AF65-F5344CB8AC3E}">
        <p14:creationId xmlns:p14="http://schemas.microsoft.com/office/powerpoint/2010/main" val="3446797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90" name="Picture 17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2" name="Picture 18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94" name="Picture 18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96" name="Rectangle 18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8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9" name="Rectangle 18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3" name="Rectangle 19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3535645"/>
            <a:ext cx="6097015" cy="98338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100" b="0" i="0">
                <a:effectLst/>
              </a:rPr>
              <a:t>Knowledge Sharing Platform for Collaborative Research</a:t>
            </a:r>
            <a:endParaRPr lang="en-US" sz="3100"/>
          </a:p>
        </p:txBody>
      </p:sp>
      <p:sp>
        <p:nvSpPr>
          <p:cNvPr id="195" name="Rectangle 19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Google Shape;141;p14">
            <a:extLst>
              <a:ext uri="{FF2B5EF4-FFF2-40B4-BE49-F238E27FC236}">
                <a16:creationId xmlns:a16="http://schemas.microsoft.com/office/drawing/2014/main" id="{77D24193-B612-CE84-C32D-16A4C2D136C9}"/>
              </a:ext>
            </a:extLst>
          </p:cNvPr>
          <p:cNvGraphicFramePr/>
          <p:nvPr>
            <p:extLst>
              <p:ext uri="{D42A27DB-BD31-4B8C-83A1-F6EECF244321}">
                <p14:modId xmlns:p14="http://schemas.microsoft.com/office/powerpoint/2010/main" val="62535642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510240" y="564921"/>
            <a:ext cx="7210396" cy="810703"/>
          </a:xfrm>
        </p:spPr>
        <p:txBody>
          <a:bodyPr>
            <a:normAutofit/>
          </a:bodyPr>
          <a:lstStyle/>
          <a:p>
            <a:r>
              <a:rPr lang="en-US" dirty="0"/>
              <a:t>Gap Analysis</a:t>
            </a:r>
          </a:p>
        </p:txBody>
      </p:sp>
      <p:graphicFrame>
        <p:nvGraphicFramePr>
          <p:cNvPr id="51" name="Content Placeholder 3">
            <a:extLst>
              <a:ext uri="{FF2B5EF4-FFF2-40B4-BE49-F238E27FC236}">
                <a16:creationId xmlns:a16="http://schemas.microsoft.com/office/drawing/2014/main" id="{C6121AD4-1B5E-FE21-D4BA-E718F54ADD8C}"/>
              </a:ext>
            </a:extLst>
          </p:cNvPr>
          <p:cNvGraphicFramePr>
            <a:graphicFrameLocks noGrp="1"/>
          </p:cNvGraphicFramePr>
          <p:nvPr>
            <p:ph idx="1"/>
            <p:extLst>
              <p:ext uri="{D42A27DB-BD31-4B8C-83A1-F6EECF244321}">
                <p14:modId xmlns:p14="http://schemas.microsoft.com/office/powerpoint/2010/main" val="517038061"/>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628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0FA0-E736-E5BC-5A01-A1F9C1ABA3D7}"/>
              </a:ext>
            </a:extLst>
          </p:cNvPr>
          <p:cNvSpPr>
            <a:spLocks noGrp="1"/>
          </p:cNvSpPr>
          <p:nvPr>
            <p:ph type="title"/>
          </p:nvPr>
        </p:nvSpPr>
        <p:spPr>
          <a:xfrm>
            <a:off x="4942997" y="3200875"/>
            <a:ext cx="3604497" cy="972836"/>
          </a:xfrm>
        </p:spPr>
        <p:txBody>
          <a:bodyPr vert="horz" lIns="68580" tIns="34290" rIns="68580" bIns="34290" rtlCol="0" anchor="t">
            <a:normAutofit/>
          </a:bodyPr>
          <a:lstStyle/>
          <a:p>
            <a:pPr algn="l">
              <a:lnSpc>
                <a:spcPct val="90000"/>
              </a:lnSpc>
            </a:pPr>
            <a:r>
              <a:rPr lang="en-US" sz="3000">
                <a:solidFill>
                  <a:schemeClr val="tx2"/>
                </a:solidFill>
              </a:rPr>
              <a:t>Systems study</a:t>
            </a:r>
          </a:p>
        </p:txBody>
      </p:sp>
      <p:pic>
        <p:nvPicPr>
          <p:cNvPr id="60" name="Graphic 59" descr="Books">
            <a:extLst>
              <a:ext uri="{FF2B5EF4-FFF2-40B4-BE49-F238E27FC236}">
                <a16:creationId xmlns:a16="http://schemas.microsoft.com/office/drawing/2014/main" id="{9215CBD6-0C91-3985-59E3-470A2F0454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8604" y="1353177"/>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236784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t>Miro board</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13101"/>
            <a:ext cx="7334387" cy="2525111"/>
          </a:xfrm>
        </p:spPr>
        <p:txBody>
          <a:bodyPr vert="horz" lIns="68580" tIns="34290" rIns="68580" bIns="34290" rtlCol="0">
            <a:normAutofit/>
          </a:bodyPr>
          <a:lstStyle/>
          <a:p>
            <a:pPr>
              <a:spcAft>
                <a:spcPts val="600"/>
              </a:spcAft>
            </a:pPr>
            <a:r>
              <a:rPr lang="en-GB" sz="1350" dirty="0">
                <a:latin typeface="Calibri" panose="020F0502020204030204" pitchFamily="34" charset="0"/>
                <a:ea typeface="Times New Roman" panose="02020603050405020304" pitchFamily="18" charset="0"/>
              </a:rPr>
              <a:t>Positions itself as a collaborative digital whiteboard that is simple to use. You can arrange objects, make notes, and connect via online chat or embedded videocalls all within the software. </a:t>
            </a:r>
            <a:endParaRPr lang="en-GB" dirty="0">
              <a:effectLst/>
            </a:endParaRPr>
          </a:p>
        </p:txBody>
      </p:sp>
      <p:pic>
        <p:nvPicPr>
          <p:cNvPr id="1026" name="Picture 2" descr="What is Miro and How Can You Use it For Collaboration?">
            <a:extLst>
              <a:ext uri="{FF2B5EF4-FFF2-40B4-BE49-F238E27FC236}">
                <a16:creationId xmlns:a16="http://schemas.microsoft.com/office/drawing/2014/main" id="{AB0B2980-C65B-4794-2F21-A3D0B91FA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47" y="2222045"/>
            <a:ext cx="3427788" cy="2416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A62C-DD60-A076-9583-2903E874A14A}"/>
              </a:ext>
            </a:extLst>
          </p:cNvPr>
          <p:cNvSpPr txBox="1"/>
          <p:nvPr/>
        </p:nvSpPr>
        <p:spPr>
          <a:xfrm>
            <a:off x="285751" y="4638502"/>
            <a:ext cx="4573038" cy="300082"/>
          </a:xfrm>
          <a:prstGeom prst="rect">
            <a:avLst/>
          </a:prstGeom>
          <a:noFill/>
        </p:spPr>
        <p:txBody>
          <a:bodyPr wrap="square">
            <a:spAutoFit/>
          </a:bodyPr>
          <a:lstStyle/>
          <a:p>
            <a:r>
              <a:rPr lang="en-GB" sz="1350" i="1" dirty="0"/>
              <a:t>(Innovation training </a:t>
            </a:r>
            <a:r>
              <a:rPr lang="en-GB" sz="1350" dirty="0"/>
              <a:t>(2021)</a:t>
            </a:r>
            <a:r>
              <a:rPr lang="en-GB" sz="1350" i="1" dirty="0"/>
              <a:t>)</a:t>
            </a:r>
          </a:p>
        </p:txBody>
      </p:sp>
    </p:spTree>
    <p:extLst>
      <p:ext uri="{BB962C8B-B14F-4D97-AF65-F5344CB8AC3E}">
        <p14:creationId xmlns:p14="http://schemas.microsoft.com/office/powerpoint/2010/main" val="11253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317</TotalTime>
  <Words>1513</Words>
  <Application>Microsoft Office PowerPoint</Application>
  <PresentationFormat>On-screen Show (16:9)</PresentationFormat>
  <Paragraphs>125</Paragraphs>
  <Slides>21</Slides>
  <Notes>10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Tenorite</vt:lpstr>
      <vt:lpstr>Calibri</vt:lpstr>
      <vt:lpstr>Trebuchet MS</vt:lpstr>
      <vt:lpstr>Abadi</vt:lpstr>
      <vt:lpstr>Symbol</vt:lpstr>
      <vt:lpstr>Times New Roman</vt:lpstr>
      <vt:lpstr>Berlin</vt:lpstr>
      <vt:lpstr>Workplace Project Breaking Down Silos: Developing a Knowledge Sharing Platform for Internal Business </vt:lpstr>
      <vt:lpstr>Introduction</vt:lpstr>
      <vt:lpstr>Silos and ad-hoc sharing methods are causing issues in the business</vt:lpstr>
      <vt:lpstr>Treat knowledge as an economic resource that can be traded, and knowledge owners can use its usefulness and rarity to trade in the knowledge market, while the transaction of knowledge sharing is the process of knowledge trading.</vt:lpstr>
      <vt:lpstr>Opportunity</vt:lpstr>
      <vt:lpstr>Knowledge Sharing Platform for Collaborative Research</vt:lpstr>
      <vt:lpstr>Gap Analysis</vt:lpstr>
      <vt:lpstr>Systems study</vt:lpstr>
      <vt:lpstr>Miro board</vt:lpstr>
      <vt:lpstr>Miro board limitations</vt:lpstr>
      <vt:lpstr>Nuclino</vt:lpstr>
      <vt:lpstr>Nuclino limitations</vt:lpstr>
      <vt:lpstr>Results of analysis</vt:lpstr>
      <vt:lpstr>Proposal</vt:lpstr>
      <vt:lpstr>Knowledge is an individual mental process and information being its expression.</vt:lpstr>
      <vt:lpstr>Challenges</vt:lpstr>
      <vt:lpstr>Project scope</vt:lpstr>
      <vt:lpstr>Team resource proposal</vt:lpstr>
      <vt:lpstr>Project timeline</vt:lpstr>
      <vt:lpstr>Thank you</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dc:title>
  <cp:lastModifiedBy>Callum White</cp:lastModifiedBy>
  <cp:revision>28</cp:revision>
  <dcterms:modified xsi:type="dcterms:W3CDTF">2023-05-31T22:39:50Z</dcterms:modified>
</cp:coreProperties>
</file>